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5" r:id="rId1"/>
  </p:sldMasterIdLst>
  <p:notesMasterIdLst>
    <p:notesMasterId r:id="rId3"/>
  </p:notesMasterIdLst>
  <p:sldIdLst>
    <p:sldId id="261" r:id="rId2"/>
  </p:sldIdLst>
  <p:sldSz cx="24384000" cy="13716000"/>
  <p:notesSz cx="7010400" cy="9296400"/>
  <p:embeddedFontLst>
    <p:embeddedFont>
      <p:font typeface="Helvetica Neue" panose="020B0604020202020204" charset="0"/>
      <p:regular r:id="rId4"/>
      <p:bold r:id="rId5"/>
      <p:italic r:id="rId6"/>
      <p:boldItalic r:id="rId7"/>
    </p:embeddedFont>
    <p:embeddedFont>
      <p:font typeface="Helvetica Neue Light" panose="020B0604020202020204" charset="0"/>
      <p:regular r:id="rId8"/>
      <p:bold r:id="rId9"/>
      <p:italic r:id="rId10"/>
      <p:boldItalic r:id="rId11"/>
    </p:embeddedFont>
    <p:embeddedFont>
      <p:font typeface="Proxima Nova" panose="020B0604020202020204" charset="0"/>
      <p:regular r:id="rId12"/>
      <p:bold r:id="rId13"/>
      <p:italic r:id="rId14"/>
      <p:boldItalic r:id="rId15"/>
    </p:embeddedFont>
    <p:embeddedFont>
      <p:font typeface="Proxima Nova Extrabold" panose="020B0604020202020204" charset="0"/>
      <p:bold r:id="rId16"/>
    </p:embeddedFont>
    <p:embeddedFont>
      <p:font typeface="Proxima Nova Semibold" panose="020B0604020202020204" charset="0"/>
      <p:regular r:id="rId17"/>
      <p:bold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CC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4" d="100"/>
          <a:sy n="34" d="100"/>
        </p:scale>
        <p:origin x="16" y="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font" Target="fonts/font10.fntdata"/><Relationship Id="rId18" Type="http://schemas.openxmlformats.org/officeDocument/2006/relationships/font" Target="fonts/font15.fntdata"/><Relationship Id="rId3" Type="http://schemas.openxmlformats.org/officeDocument/2006/relationships/notesMaster" Target="notesMasters/notesMaster1.xml"/><Relationship Id="rId21" Type="http://schemas.openxmlformats.org/officeDocument/2006/relationships/viewProps" Target="viewProps.xml"/><Relationship Id="rId7" Type="http://schemas.openxmlformats.org/officeDocument/2006/relationships/font" Target="fonts/font4.fntdata"/><Relationship Id="rId12" Type="http://schemas.openxmlformats.org/officeDocument/2006/relationships/font" Target="fonts/font9.fntdata"/><Relationship Id="rId17" Type="http://schemas.openxmlformats.org/officeDocument/2006/relationships/font" Target="fonts/font14.fntdata"/><Relationship Id="rId2" Type="http://schemas.openxmlformats.org/officeDocument/2006/relationships/slide" Target="slides/slide1.xml"/><Relationship Id="rId16" Type="http://schemas.openxmlformats.org/officeDocument/2006/relationships/font" Target="fonts/font13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font" Target="fonts/font12.fntdata"/><Relationship Id="rId23" Type="http://schemas.openxmlformats.org/officeDocument/2006/relationships/tableStyles" Target="tableStyles.xml"/><Relationship Id="rId10" Type="http://schemas.openxmlformats.org/officeDocument/2006/relationships/font" Target="fonts/font7.fntdata"/><Relationship Id="rId19" Type="http://schemas.openxmlformats.org/officeDocument/2006/relationships/font" Target="fonts/font16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font" Target="fonts/font11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7" tIns="46565" rIns="93157" bIns="46565" anchor="t" anchorCtr="0">
            <a:noAutofit/>
          </a:bodyPr>
          <a:lstStyle>
            <a:lvl1pPr marL="457200" marR="0" lvl="0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215470f2a01_0_20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4" name="Google Shape;294;g215470f2a01_0_2052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57" tIns="46565" rIns="93157" bIns="46565" anchor="t" anchorCtr="0">
            <a:noAutofit/>
          </a:bodyPr>
          <a:lstStyle/>
          <a:p>
            <a:pPr marL="0" indent="0"/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Speakers" type="secHead">
  <p:cSld name="SECTION_HEAD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>
            <a:spLocks noGrp="1"/>
          </p:cNvSpPr>
          <p:nvPr>
            <p:ph type="pic" idx="2"/>
          </p:nvPr>
        </p:nvSpPr>
        <p:spPr>
          <a:xfrm>
            <a:off x="4285600" y="2998467"/>
            <a:ext cx="5690400" cy="5690400"/>
          </a:xfrm>
          <a:prstGeom prst="ellipse">
            <a:avLst/>
          </a:prstGeom>
          <a:noFill/>
          <a:ln w="19050" cap="flat" cmpd="sng">
            <a:solidFill>
              <a:srgbClr val="85AD33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6" name="Google Shape;46;p10"/>
          <p:cNvSpPr txBox="1">
            <a:spLocks noGrp="1"/>
          </p:cNvSpPr>
          <p:nvPr>
            <p:ph type="subTitle" idx="1"/>
          </p:nvPr>
        </p:nvSpPr>
        <p:spPr>
          <a:xfrm>
            <a:off x="2272800" y="9218000"/>
            <a:ext cx="9716100" cy="716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subTitle" idx="3"/>
          </p:nvPr>
        </p:nvSpPr>
        <p:spPr>
          <a:xfrm>
            <a:off x="2272800" y="10198122"/>
            <a:ext cx="9716100" cy="7167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subTitle" idx="4"/>
          </p:nvPr>
        </p:nvSpPr>
        <p:spPr>
          <a:xfrm>
            <a:off x="2272800" y="11178200"/>
            <a:ext cx="9716100" cy="7167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Font typeface="Proxima Nova Semibold"/>
              <a:buNone/>
              <a:defRPr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0"/>
          <p:cNvSpPr>
            <a:spLocks noGrp="1"/>
          </p:cNvSpPr>
          <p:nvPr>
            <p:ph type="pic" idx="5"/>
          </p:nvPr>
        </p:nvSpPr>
        <p:spPr>
          <a:xfrm>
            <a:off x="14408000" y="2998467"/>
            <a:ext cx="5690400" cy="5690400"/>
          </a:xfrm>
          <a:prstGeom prst="ellipse">
            <a:avLst/>
          </a:prstGeom>
          <a:noFill/>
          <a:ln w="19050" cap="flat" cmpd="sng">
            <a:solidFill>
              <a:srgbClr val="85AD33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0" name="Google Shape;50;p10"/>
          <p:cNvSpPr txBox="1">
            <a:spLocks noGrp="1"/>
          </p:cNvSpPr>
          <p:nvPr>
            <p:ph type="subTitle" idx="6"/>
          </p:nvPr>
        </p:nvSpPr>
        <p:spPr>
          <a:xfrm>
            <a:off x="12395200" y="9218000"/>
            <a:ext cx="9716100" cy="716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subTitle" idx="7"/>
          </p:nvPr>
        </p:nvSpPr>
        <p:spPr>
          <a:xfrm>
            <a:off x="12395200" y="10198122"/>
            <a:ext cx="9716100" cy="7167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subTitle" idx="8"/>
          </p:nvPr>
        </p:nvSpPr>
        <p:spPr>
          <a:xfrm>
            <a:off x="12395200" y="11178200"/>
            <a:ext cx="9716100" cy="7167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Font typeface="Proxima Nova Semibold"/>
              <a:buNone/>
              <a:defRPr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pic>
        <p:nvPicPr>
          <p:cNvPr id="53" name="Google Shape;53;p1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74733" y="551467"/>
            <a:ext cx="5296460" cy="8922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ull Pg Text w/ Small Image">
  <p:cSld name="TITLE_ONLY_1_3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2"/>
          <p:cNvSpPr txBox="1">
            <a:spLocks noGrp="1"/>
          </p:cNvSpPr>
          <p:nvPr>
            <p:ph type="title"/>
          </p:nvPr>
        </p:nvSpPr>
        <p:spPr>
          <a:xfrm>
            <a:off x="1219200" y="2472267"/>
            <a:ext cx="21934500" cy="11175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85AD33"/>
              </a:buClr>
              <a:buSzPts val="7500"/>
              <a:buNone/>
              <a:defRPr>
                <a:solidFill>
                  <a:srgbClr val="85AD3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22"/>
          <p:cNvSpPr txBox="1">
            <a:spLocks noGrp="1"/>
          </p:cNvSpPr>
          <p:nvPr>
            <p:ph type="body" idx="1"/>
          </p:nvPr>
        </p:nvSpPr>
        <p:spPr>
          <a:xfrm>
            <a:off x="1218933" y="4368800"/>
            <a:ext cx="21934500" cy="8074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431800" rtl="0">
              <a:spcBef>
                <a:spcPts val="0"/>
              </a:spcBef>
              <a:spcAft>
                <a:spcPts val="0"/>
              </a:spcAft>
              <a:buClr>
                <a:srgbClr val="85AD33"/>
              </a:buClr>
              <a:buSzPts val="3200"/>
              <a:buChar char="●"/>
              <a:defRPr sz="3200"/>
            </a:lvl1pPr>
            <a:lvl2pPr marL="914400" lvl="1" indent="-431800" rtl="0">
              <a:spcBef>
                <a:spcPts val="2700"/>
              </a:spcBef>
              <a:spcAft>
                <a:spcPts val="0"/>
              </a:spcAft>
              <a:buClr>
                <a:srgbClr val="85AD33"/>
              </a:buClr>
              <a:buSzPts val="3200"/>
              <a:buChar char="○"/>
              <a:defRPr sz="3200"/>
            </a:lvl2pPr>
            <a:lvl3pPr marL="1371600" lvl="2" indent="-431800" rtl="0">
              <a:spcBef>
                <a:spcPts val="2700"/>
              </a:spcBef>
              <a:spcAft>
                <a:spcPts val="0"/>
              </a:spcAft>
              <a:buClr>
                <a:srgbClr val="85AD33"/>
              </a:buClr>
              <a:buSzPts val="3200"/>
              <a:buChar char="■"/>
              <a:defRPr sz="3200"/>
            </a:lvl3pPr>
            <a:lvl4pPr marL="1828800" lvl="3" indent="-431800" rtl="0">
              <a:spcBef>
                <a:spcPts val="2700"/>
              </a:spcBef>
              <a:spcAft>
                <a:spcPts val="0"/>
              </a:spcAft>
              <a:buClr>
                <a:srgbClr val="434343"/>
              </a:buClr>
              <a:buSzPts val="3200"/>
              <a:buChar char="●"/>
              <a:defRPr sz="3200"/>
            </a:lvl4pPr>
            <a:lvl5pPr marL="2286000" lvl="4" indent="-431800" rtl="0">
              <a:spcBef>
                <a:spcPts val="2700"/>
              </a:spcBef>
              <a:spcAft>
                <a:spcPts val="0"/>
              </a:spcAft>
              <a:buSzPts val="3200"/>
              <a:buChar char="○"/>
              <a:defRPr sz="3200"/>
            </a:lvl5pPr>
            <a:lvl6pPr marL="2743200" lvl="5" indent="-431800" rtl="0">
              <a:spcBef>
                <a:spcPts val="2700"/>
              </a:spcBef>
              <a:spcAft>
                <a:spcPts val="0"/>
              </a:spcAft>
              <a:buClr>
                <a:srgbClr val="434343"/>
              </a:buClr>
              <a:buSzPts val="3200"/>
              <a:buChar char="■"/>
              <a:defRPr sz="3200"/>
            </a:lvl6pPr>
            <a:lvl7pPr marL="3200400" lvl="6" indent="-431800" rtl="0">
              <a:spcBef>
                <a:spcPts val="2700"/>
              </a:spcBef>
              <a:spcAft>
                <a:spcPts val="0"/>
              </a:spcAft>
              <a:buClr>
                <a:srgbClr val="434343"/>
              </a:buClr>
              <a:buSzPts val="3200"/>
              <a:buChar char="●"/>
              <a:defRPr sz="3200"/>
            </a:lvl7pPr>
            <a:lvl8pPr marL="3657600" lvl="7" indent="-431800" rtl="0">
              <a:spcBef>
                <a:spcPts val="2700"/>
              </a:spcBef>
              <a:spcAft>
                <a:spcPts val="0"/>
              </a:spcAft>
              <a:buClr>
                <a:srgbClr val="434343"/>
              </a:buClr>
              <a:buSzPts val="3200"/>
              <a:buChar char="○"/>
              <a:defRPr sz="3200"/>
            </a:lvl8pPr>
            <a:lvl9pPr marL="4114800" lvl="8" indent="-431800" rtl="0">
              <a:spcBef>
                <a:spcPts val="2700"/>
              </a:spcBef>
              <a:spcAft>
                <a:spcPts val="2700"/>
              </a:spcAft>
              <a:buClr>
                <a:srgbClr val="434343"/>
              </a:buClr>
              <a:buSzPts val="3200"/>
              <a:buChar char="■"/>
              <a:defRPr sz="3200"/>
            </a:lvl9pPr>
          </a:lstStyle>
          <a:p>
            <a:endParaRPr/>
          </a:p>
        </p:txBody>
      </p:sp>
      <p:pic>
        <p:nvPicPr>
          <p:cNvPr id="151" name="Google Shape;151;p2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74733" y="551467"/>
            <a:ext cx="5296460" cy="8922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768">
          <p15:clr>
            <a:srgbClr val="E46962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S + Plus Remind - Full Pg Text">
  <p:cSld name="TITLE_ONLY_1_2"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3"/>
          <p:cNvSpPr txBox="1">
            <a:spLocks noGrp="1"/>
          </p:cNvSpPr>
          <p:nvPr>
            <p:ph type="title"/>
          </p:nvPr>
        </p:nvSpPr>
        <p:spPr>
          <a:xfrm>
            <a:off x="1219200" y="2472267"/>
            <a:ext cx="21934500" cy="11175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85AD33"/>
              </a:buClr>
              <a:buSzPts val="7500"/>
              <a:buNone/>
              <a:defRPr>
                <a:solidFill>
                  <a:srgbClr val="85AD3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p23"/>
          <p:cNvSpPr txBox="1">
            <a:spLocks noGrp="1"/>
          </p:cNvSpPr>
          <p:nvPr>
            <p:ph type="body" idx="1"/>
          </p:nvPr>
        </p:nvSpPr>
        <p:spPr>
          <a:xfrm>
            <a:off x="1218933" y="4368800"/>
            <a:ext cx="21934500" cy="807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431800" rtl="0">
              <a:spcBef>
                <a:spcPts val="0"/>
              </a:spcBef>
              <a:spcAft>
                <a:spcPts val="0"/>
              </a:spcAft>
              <a:buClr>
                <a:srgbClr val="85AD33"/>
              </a:buClr>
              <a:buSzPts val="3200"/>
              <a:buChar char="●"/>
              <a:defRPr sz="3200"/>
            </a:lvl1pPr>
            <a:lvl2pPr marL="914400" lvl="1" indent="-431800" rtl="0">
              <a:spcBef>
                <a:spcPts val="2700"/>
              </a:spcBef>
              <a:spcAft>
                <a:spcPts val="0"/>
              </a:spcAft>
              <a:buClr>
                <a:srgbClr val="85AD33"/>
              </a:buClr>
              <a:buSzPts val="3200"/>
              <a:buChar char="○"/>
              <a:defRPr sz="3200"/>
            </a:lvl2pPr>
            <a:lvl3pPr marL="1371600" lvl="2" indent="-431800" rtl="0">
              <a:spcBef>
                <a:spcPts val="2700"/>
              </a:spcBef>
              <a:spcAft>
                <a:spcPts val="0"/>
              </a:spcAft>
              <a:buClr>
                <a:srgbClr val="85AD33"/>
              </a:buClr>
              <a:buSzPts val="3200"/>
              <a:buChar char="■"/>
              <a:defRPr sz="3200"/>
            </a:lvl3pPr>
            <a:lvl4pPr marL="1828800" lvl="3" indent="-431800" rtl="0">
              <a:spcBef>
                <a:spcPts val="2700"/>
              </a:spcBef>
              <a:spcAft>
                <a:spcPts val="0"/>
              </a:spcAft>
              <a:buClr>
                <a:srgbClr val="434343"/>
              </a:buClr>
              <a:buSzPts val="3200"/>
              <a:buChar char="●"/>
              <a:defRPr sz="3200"/>
            </a:lvl4pPr>
            <a:lvl5pPr marL="2286000" lvl="4" indent="-431800" rtl="0">
              <a:spcBef>
                <a:spcPts val="2700"/>
              </a:spcBef>
              <a:spcAft>
                <a:spcPts val="0"/>
              </a:spcAft>
              <a:buSzPts val="3200"/>
              <a:buChar char="○"/>
              <a:defRPr sz="3200"/>
            </a:lvl5pPr>
            <a:lvl6pPr marL="2743200" lvl="5" indent="-431800" rtl="0">
              <a:spcBef>
                <a:spcPts val="2700"/>
              </a:spcBef>
              <a:spcAft>
                <a:spcPts val="0"/>
              </a:spcAft>
              <a:buClr>
                <a:srgbClr val="434343"/>
              </a:buClr>
              <a:buSzPts val="3200"/>
              <a:buChar char="■"/>
              <a:defRPr sz="3200"/>
            </a:lvl6pPr>
            <a:lvl7pPr marL="3200400" lvl="6" indent="-431800" rtl="0">
              <a:spcBef>
                <a:spcPts val="2700"/>
              </a:spcBef>
              <a:spcAft>
                <a:spcPts val="0"/>
              </a:spcAft>
              <a:buClr>
                <a:srgbClr val="434343"/>
              </a:buClr>
              <a:buSzPts val="3200"/>
              <a:buChar char="●"/>
              <a:defRPr sz="3200"/>
            </a:lvl7pPr>
            <a:lvl8pPr marL="3657600" lvl="7" indent="-431800" rtl="0">
              <a:spcBef>
                <a:spcPts val="2700"/>
              </a:spcBef>
              <a:spcAft>
                <a:spcPts val="0"/>
              </a:spcAft>
              <a:buClr>
                <a:srgbClr val="434343"/>
              </a:buClr>
              <a:buSzPts val="3200"/>
              <a:buChar char="○"/>
              <a:defRPr sz="3200"/>
            </a:lvl8pPr>
            <a:lvl9pPr marL="4114800" lvl="8" indent="-431800" rtl="0">
              <a:spcBef>
                <a:spcPts val="2700"/>
              </a:spcBef>
              <a:spcAft>
                <a:spcPts val="2700"/>
              </a:spcAft>
              <a:buClr>
                <a:srgbClr val="434343"/>
              </a:buClr>
              <a:buSzPts val="3200"/>
              <a:buChar char="■"/>
              <a:defRPr sz="3200"/>
            </a:lvl9pPr>
          </a:lstStyle>
          <a:p>
            <a:endParaRPr/>
          </a:p>
        </p:txBody>
      </p:sp>
      <p:pic>
        <p:nvPicPr>
          <p:cNvPr id="155" name="Google Shape;155;p2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36467" y="185457"/>
            <a:ext cx="8379268" cy="16591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768">
          <p15:clr>
            <a:srgbClr val="E46962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ull page text 1">
  <p:cSld name="TITLE_ONLY_1_1"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4"/>
          <p:cNvSpPr txBox="1">
            <a:spLocks noGrp="1"/>
          </p:cNvSpPr>
          <p:nvPr>
            <p:ph type="title"/>
          </p:nvPr>
        </p:nvSpPr>
        <p:spPr>
          <a:xfrm>
            <a:off x="1219200" y="2472267"/>
            <a:ext cx="21933600" cy="11175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85AD33"/>
              </a:buClr>
              <a:buSzPts val="7500"/>
              <a:buNone/>
              <a:defRPr>
                <a:solidFill>
                  <a:srgbClr val="85AD3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24"/>
          <p:cNvSpPr txBox="1">
            <a:spLocks noGrp="1"/>
          </p:cNvSpPr>
          <p:nvPr>
            <p:ph type="body" idx="1"/>
          </p:nvPr>
        </p:nvSpPr>
        <p:spPr>
          <a:xfrm>
            <a:off x="1214133" y="4368800"/>
            <a:ext cx="10041600" cy="7977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431800" rtl="0">
              <a:spcBef>
                <a:spcPts val="0"/>
              </a:spcBef>
              <a:spcAft>
                <a:spcPts val="0"/>
              </a:spcAft>
              <a:buClr>
                <a:srgbClr val="85AD33"/>
              </a:buClr>
              <a:buSzPts val="3200"/>
              <a:buChar char="●"/>
              <a:defRPr sz="3200"/>
            </a:lvl1pPr>
            <a:lvl2pPr marL="914400" lvl="1" indent="-431800" rtl="0">
              <a:spcBef>
                <a:spcPts val="2700"/>
              </a:spcBef>
              <a:spcAft>
                <a:spcPts val="0"/>
              </a:spcAft>
              <a:buClr>
                <a:srgbClr val="85AD33"/>
              </a:buClr>
              <a:buSzPts val="3200"/>
              <a:buChar char="○"/>
              <a:defRPr sz="3200"/>
            </a:lvl2pPr>
            <a:lvl3pPr marL="1371600" lvl="2" indent="-431800" rtl="0">
              <a:spcBef>
                <a:spcPts val="2700"/>
              </a:spcBef>
              <a:spcAft>
                <a:spcPts val="0"/>
              </a:spcAft>
              <a:buClr>
                <a:srgbClr val="85AD33"/>
              </a:buClr>
              <a:buSzPts val="3200"/>
              <a:buChar char="■"/>
              <a:defRPr sz="3200"/>
            </a:lvl3pPr>
            <a:lvl4pPr marL="1828800" lvl="3" indent="-431800" rtl="0">
              <a:spcBef>
                <a:spcPts val="2700"/>
              </a:spcBef>
              <a:spcAft>
                <a:spcPts val="0"/>
              </a:spcAft>
              <a:buClr>
                <a:srgbClr val="434343"/>
              </a:buClr>
              <a:buSzPts val="3200"/>
              <a:buChar char="●"/>
              <a:defRPr sz="3200"/>
            </a:lvl4pPr>
            <a:lvl5pPr marL="2286000" lvl="4" indent="-431800" rtl="0">
              <a:spcBef>
                <a:spcPts val="2700"/>
              </a:spcBef>
              <a:spcAft>
                <a:spcPts val="0"/>
              </a:spcAft>
              <a:buSzPts val="3200"/>
              <a:buChar char="○"/>
              <a:defRPr sz="3200"/>
            </a:lvl5pPr>
            <a:lvl6pPr marL="2743200" lvl="5" indent="-431800" rtl="0">
              <a:spcBef>
                <a:spcPts val="2700"/>
              </a:spcBef>
              <a:spcAft>
                <a:spcPts val="0"/>
              </a:spcAft>
              <a:buSzPts val="3200"/>
              <a:buChar char="■"/>
              <a:defRPr sz="3200"/>
            </a:lvl6pPr>
            <a:lvl7pPr marL="3200400" lvl="6" indent="-431800" rtl="0">
              <a:spcBef>
                <a:spcPts val="2700"/>
              </a:spcBef>
              <a:spcAft>
                <a:spcPts val="0"/>
              </a:spcAft>
              <a:buSzPts val="3200"/>
              <a:buChar char="●"/>
              <a:defRPr sz="3200"/>
            </a:lvl7pPr>
            <a:lvl8pPr marL="3657600" lvl="7" indent="-431800" rtl="0">
              <a:spcBef>
                <a:spcPts val="2700"/>
              </a:spcBef>
              <a:spcAft>
                <a:spcPts val="0"/>
              </a:spcAft>
              <a:buSzPts val="3200"/>
              <a:buChar char="○"/>
              <a:defRPr sz="3200"/>
            </a:lvl8pPr>
            <a:lvl9pPr marL="4114800" lvl="8" indent="-431800" rtl="0">
              <a:spcBef>
                <a:spcPts val="2700"/>
              </a:spcBef>
              <a:spcAft>
                <a:spcPts val="2700"/>
              </a:spcAft>
              <a:buSzPts val="3200"/>
              <a:buChar char="■"/>
              <a:defRPr sz="3200"/>
            </a:lvl9pPr>
          </a:lstStyle>
          <a:p>
            <a:endParaRPr/>
          </a:p>
        </p:txBody>
      </p:sp>
      <p:sp>
        <p:nvSpPr>
          <p:cNvPr id="159" name="Google Shape;159;p24"/>
          <p:cNvSpPr txBox="1">
            <a:spLocks noGrp="1"/>
          </p:cNvSpPr>
          <p:nvPr>
            <p:ph type="body" idx="2"/>
          </p:nvPr>
        </p:nvSpPr>
        <p:spPr>
          <a:xfrm>
            <a:off x="13111214" y="4368800"/>
            <a:ext cx="10041600" cy="7977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431800" rtl="0">
              <a:spcBef>
                <a:spcPts val="0"/>
              </a:spcBef>
              <a:spcAft>
                <a:spcPts val="0"/>
              </a:spcAft>
              <a:buClr>
                <a:srgbClr val="85AD33"/>
              </a:buClr>
              <a:buSzPts val="3200"/>
              <a:buChar char="●"/>
              <a:defRPr sz="3200"/>
            </a:lvl1pPr>
            <a:lvl2pPr marL="914400" lvl="1" indent="-431800" rtl="0">
              <a:spcBef>
                <a:spcPts val="2700"/>
              </a:spcBef>
              <a:spcAft>
                <a:spcPts val="0"/>
              </a:spcAft>
              <a:buClr>
                <a:srgbClr val="85AD33"/>
              </a:buClr>
              <a:buSzPts val="3200"/>
              <a:buChar char="○"/>
              <a:defRPr sz="3200"/>
            </a:lvl2pPr>
            <a:lvl3pPr marL="1371600" lvl="2" indent="-431800" rtl="0">
              <a:spcBef>
                <a:spcPts val="2700"/>
              </a:spcBef>
              <a:spcAft>
                <a:spcPts val="0"/>
              </a:spcAft>
              <a:buClr>
                <a:srgbClr val="85AD33"/>
              </a:buClr>
              <a:buSzPts val="3200"/>
              <a:buChar char="■"/>
              <a:defRPr sz="3200"/>
            </a:lvl3pPr>
            <a:lvl4pPr marL="1828800" lvl="3" indent="-431800" rtl="0">
              <a:spcBef>
                <a:spcPts val="2700"/>
              </a:spcBef>
              <a:spcAft>
                <a:spcPts val="0"/>
              </a:spcAft>
              <a:buClr>
                <a:srgbClr val="434343"/>
              </a:buClr>
              <a:buSzPts val="3200"/>
              <a:buChar char="●"/>
              <a:defRPr sz="3200"/>
            </a:lvl4pPr>
            <a:lvl5pPr marL="2286000" lvl="4" indent="-431800" rtl="0">
              <a:spcBef>
                <a:spcPts val="2700"/>
              </a:spcBef>
              <a:spcAft>
                <a:spcPts val="0"/>
              </a:spcAft>
              <a:buSzPts val="3200"/>
              <a:buChar char="○"/>
              <a:defRPr sz="3200"/>
            </a:lvl5pPr>
            <a:lvl6pPr marL="2743200" lvl="5" indent="-431800" rtl="0">
              <a:spcBef>
                <a:spcPts val="2700"/>
              </a:spcBef>
              <a:spcAft>
                <a:spcPts val="0"/>
              </a:spcAft>
              <a:buSzPts val="3200"/>
              <a:buChar char="■"/>
              <a:defRPr sz="3200"/>
            </a:lvl6pPr>
            <a:lvl7pPr marL="3200400" lvl="6" indent="-431800" rtl="0">
              <a:spcBef>
                <a:spcPts val="2700"/>
              </a:spcBef>
              <a:spcAft>
                <a:spcPts val="0"/>
              </a:spcAft>
              <a:buSzPts val="3200"/>
              <a:buChar char="●"/>
              <a:defRPr sz="3200"/>
            </a:lvl7pPr>
            <a:lvl8pPr marL="3657600" lvl="7" indent="-431800" rtl="0">
              <a:spcBef>
                <a:spcPts val="2700"/>
              </a:spcBef>
              <a:spcAft>
                <a:spcPts val="0"/>
              </a:spcAft>
              <a:buSzPts val="3200"/>
              <a:buChar char="○"/>
              <a:defRPr sz="3200"/>
            </a:lvl8pPr>
            <a:lvl9pPr marL="4114800" lvl="8" indent="-431800" rtl="0">
              <a:spcBef>
                <a:spcPts val="2700"/>
              </a:spcBef>
              <a:spcAft>
                <a:spcPts val="2700"/>
              </a:spcAft>
              <a:buSzPts val="3200"/>
              <a:buChar char="■"/>
              <a:defRPr sz="3200"/>
            </a:lvl9pPr>
          </a:lstStyle>
          <a:p>
            <a:endParaRPr/>
          </a:p>
        </p:txBody>
      </p:sp>
      <p:pic>
        <p:nvPicPr>
          <p:cNvPr id="160" name="Google Shape;160;p2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74733" y="551467"/>
            <a:ext cx="5296460" cy="8922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768">
          <p15:clr>
            <a:srgbClr val="E46962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- Green">
  <p:cSld name="ONE_COLUMN_TEXT">
    <p:bg>
      <p:bgPr>
        <a:solidFill>
          <a:srgbClr val="85AD33"/>
        </a:solidFill>
        <a:effectLst/>
      </p:bgPr>
    </p:bg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5"/>
          <p:cNvSpPr txBox="1"/>
          <p:nvPr/>
        </p:nvSpPr>
        <p:spPr>
          <a:xfrm>
            <a:off x="2336800" y="4049167"/>
            <a:ext cx="1298400" cy="260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6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rPr>
              <a:t>“</a:t>
            </a:r>
            <a:endParaRPr sz="25600">
              <a:solidFill>
                <a:srgbClr val="FFFFFF"/>
              </a:solidFill>
              <a:latin typeface="Proxima Nova Extrabold"/>
              <a:ea typeface="Proxima Nova Extrabold"/>
              <a:cs typeface="Proxima Nova Extrabold"/>
              <a:sym typeface="Proxima Nova Extrabold"/>
            </a:endParaRPr>
          </a:p>
        </p:txBody>
      </p:sp>
      <p:sp>
        <p:nvSpPr>
          <p:cNvPr id="163" name="Google Shape;163;p25"/>
          <p:cNvSpPr txBox="1">
            <a:spLocks noGrp="1"/>
          </p:cNvSpPr>
          <p:nvPr>
            <p:ph type="body" idx="1"/>
          </p:nvPr>
        </p:nvSpPr>
        <p:spPr>
          <a:xfrm>
            <a:off x="4267200" y="4165600"/>
            <a:ext cx="17610300" cy="4335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552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100"/>
              <a:buFont typeface="Proxima Nova Semibold"/>
              <a:buChar char="●"/>
              <a:defRPr sz="51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marL="914400" lvl="1" indent="-552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100"/>
              <a:buFont typeface="Proxima Nova Semibold"/>
              <a:buChar char="○"/>
              <a:defRPr sz="51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marL="1371600" lvl="2" indent="-552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100"/>
              <a:buFont typeface="Proxima Nova Semibold"/>
              <a:buChar char="■"/>
              <a:defRPr sz="51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marL="1828800" lvl="3" indent="-552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100"/>
              <a:buFont typeface="Proxima Nova Semibold"/>
              <a:buChar char="●"/>
              <a:defRPr sz="51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marL="2286000" lvl="4" indent="-552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100"/>
              <a:buFont typeface="Proxima Nova Semibold"/>
              <a:buChar char="○"/>
              <a:defRPr sz="51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  <a:lvl6pPr marL="2743200" lvl="5" indent="-552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100"/>
              <a:buFont typeface="Proxima Nova Semibold"/>
              <a:buChar char="■"/>
              <a:defRPr sz="51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6pPr>
            <a:lvl7pPr marL="3200400" lvl="6" indent="-552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100"/>
              <a:buFont typeface="Proxima Nova Semibold"/>
              <a:buChar char="●"/>
              <a:defRPr sz="51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7pPr>
            <a:lvl8pPr marL="3657600" lvl="7" indent="-552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100"/>
              <a:buFont typeface="Proxima Nova Semibold"/>
              <a:buChar char="○"/>
              <a:defRPr sz="51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8pPr>
            <a:lvl9pPr marL="4114800" lvl="8" indent="-552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100"/>
              <a:buFont typeface="Proxima Nova Semibold"/>
              <a:buChar char="■"/>
              <a:defRPr sz="51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9pPr>
          </a:lstStyle>
          <a:p>
            <a:endParaRPr/>
          </a:p>
        </p:txBody>
      </p:sp>
      <p:sp>
        <p:nvSpPr>
          <p:cNvPr id="164" name="Google Shape;164;p25"/>
          <p:cNvSpPr txBox="1">
            <a:spLocks noGrp="1"/>
          </p:cNvSpPr>
          <p:nvPr>
            <p:ph type="subTitle" idx="2"/>
          </p:nvPr>
        </p:nvSpPr>
        <p:spPr>
          <a:xfrm>
            <a:off x="4267200" y="9414933"/>
            <a:ext cx="16865700" cy="686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None/>
              <a:defRPr sz="3500" b="1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pic>
        <p:nvPicPr>
          <p:cNvPr id="165" name="Google Shape;165;p2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72800" y="551467"/>
            <a:ext cx="5300337" cy="8922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- White">
  <p:cSld name="ONE_COLUMN_TEXT_1">
    <p:bg>
      <p:bgPr>
        <a:solidFill>
          <a:srgbClr val="FFFFFF"/>
        </a:solidFill>
        <a:effectLst/>
      </p:bgPr>
    </p:bg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6"/>
          <p:cNvSpPr txBox="1"/>
          <p:nvPr/>
        </p:nvSpPr>
        <p:spPr>
          <a:xfrm>
            <a:off x="2336800" y="4049167"/>
            <a:ext cx="1298400" cy="260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600">
                <a:solidFill>
                  <a:srgbClr val="85AD33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rPr>
              <a:t>“</a:t>
            </a:r>
            <a:endParaRPr sz="25600">
              <a:solidFill>
                <a:srgbClr val="85AD33"/>
              </a:solidFill>
              <a:latin typeface="Proxima Nova Extrabold"/>
              <a:ea typeface="Proxima Nova Extrabold"/>
              <a:cs typeface="Proxima Nova Extrabold"/>
              <a:sym typeface="Proxima Nova Extrabold"/>
            </a:endParaRPr>
          </a:p>
        </p:txBody>
      </p:sp>
      <p:sp>
        <p:nvSpPr>
          <p:cNvPr id="168" name="Google Shape;168;p26"/>
          <p:cNvSpPr txBox="1">
            <a:spLocks noGrp="1"/>
          </p:cNvSpPr>
          <p:nvPr>
            <p:ph type="body" idx="1"/>
          </p:nvPr>
        </p:nvSpPr>
        <p:spPr>
          <a:xfrm>
            <a:off x="4267200" y="4165600"/>
            <a:ext cx="17610300" cy="4335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552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100"/>
              <a:buChar char="●"/>
              <a:defRPr sz="5100">
                <a:solidFill>
                  <a:srgbClr val="434343"/>
                </a:solidFill>
              </a:defRPr>
            </a:lvl1pPr>
            <a:lvl2pPr marL="914400" lvl="1" indent="-552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100"/>
              <a:buChar char="○"/>
              <a:defRPr sz="5100">
                <a:solidFill>
                  <a:srgbClr val="434343"/>
                </a:solidFill>
              </a:defRPr>
            </a:lvl2pPr>
            <a:lvl3pPr marL="1371600" lvl="2" indent="-552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100"/>
              <a:buChar char="■"/>
              <a:defRPr sz="5100">
                <a:solidFill>
                  <a:srgbClr val="434343"/>
                </a:solidFill>
              </a:defRPr>
            </a:lvl3pPr>
            <a:lvl4pPr marL="1828800" lvl="3" indent="-552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100"/>
              <a:buChar char="●"/>
              <a:defRPr sz="5100">
                <a:solidFill>
                  <a:srgbClr val="434343"/>
                </a:solidFill>
              </a:defRPr>
            </a:lvl4pPr>
            <a:lvl5pPr marL="2286000" lvl="4" indent="-552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100"/>
              <a:buChar char="○"/>
              <a:defRPr sz="5100">
                <a:solidFill>
                  <a:srgbClr val="434343"/>
                </a:solidFill>
              </a:defRPr>
            </a:lvl5pPr>
            <a:lvl6pPr marL="2743200" lvl="5" indent="-552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100"/>
              <a:buChar char="■"/>
              <a:defRPr sz="5100">
                <a:solidFill>
                  <a:srgbClr val="434343"/>
                </a:solidFill>
              </a:defRPr>
            </a:lvl6pPr>
            <a:lvl7pPr marL="3200400" lvl="6" indent="-552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100"/>
              <a:buChar char="●"/>
              <a:defRPr sz="5100">
                <a:solidFill>
                  <a:srgbClr val="434343"/>
                </a:solidFill>
              </a:defRPr>
            </a:lvl7pPr>
            <a:lvl8pPr marL="3657600" lvl="7" indent="-552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100"/>
              <a:buChar char="○"/>
              <a:defRPr sz="5100">
                <a:solidFill>
                  <a:srgbClr val="434343"/>
                </a:solidFill>
              </a:defRPr>
            </a:lvl8pPr>
            <a:lvl9pPr marL="4114800" lvl="8" indent="-552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100"/>
              <a:buChar char="■"/>
              <a:defRPr sz="5100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169" name="Google Shape;169;p26"/>
          <p:cNvSpPr txBox="1">
            <a:spLocks noGrp="1"/>
          </p:cNvSpPr>
          <p:nvPr>
            <p:ph type="subTitle" idx="2"/>
          </p:nvPr>
        </p:nvSpPr>
        <p:spPr>
          <a:xfrm>
            <a:off x="4267200" y="9414933"/>
            <a:ext cx="16865700" cy="686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500"/>
              <a:buNone/>
              <a:defRPr sz="3500" b="1">
                <a:solidFill>
                  <a:srgbClr val="43434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pic>
        <p:nvPicPr>
          <p:cNvPr id="170" name="Google Shape;170;p2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74733" y="551467"/>
            <a:ext cx="5296460" cy="8922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Items">
  <p:cSld name="MAIN_POINT"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7"/>
          <p:cNvSpPr txBox="1"/>
          <p:nvPr/>
        </p:nvSpPr>
        <p:spPr>
          <a:xfrm>
            <a:off x="15574533" y="4676567"/>
            <a:ext cx="852900" cy="85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00" tIns="243800" rIns="243800" bIns="2438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85AD33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rPr>
              <a:t>3</a:t>
            </a:r>
            <a:endParaRPr sz="3200">
              <a:solidFill>
                <a:srgbClr val="85AD33"/>
              </a:solidFill>
              <a:latin typeface="Proxima Nova Semibold"/>
              <a:ea typeface="Proxima Nova Semibold"/>
              <a:cs typeface="Proxima Nova Semibold"/>
              <a:sym typeface="Proxima Nova Semibold"/>
            </a:endParaRPr>
          </a:p>
        </p:txBody>
      </p:sp>
      <p:sp>
        <p:nvSpPr>
          <p:cNvPr id="173" name="Google Shape;173;p27"/>
          <p:cNvSpPr txBox="1"/>
          <p:nvPr/>
        </p:nvSpPr>
        <p:spPr>
          <a:xfrm>
            <a:off x="8420867" y="4676567"/>
            <a:ext cx="852900" cy="85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00" tIns="243800" rIns="243800" bIns="2438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85AD33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rPr>
              <a:t>2</a:t>
            </a:r>
            <a:endParaRPr sz="3200">
              <a:solidFill>
                <a:srgbClr val="85AD33"/>
              </a:solidFill>
              <a:latin typeface="Proxima Nova Semibold"/>
              <a:ea typeface="Proxima Nova Semibold"/>
              <a:cs typeface="Proxima Nova Semibold"/>
              <a:sym typeface="Proxima Nova Semibold"/>
            </a:endParaRPr>
          </a:p>
        </p:txBody>
      </p:sp>
      <p:sp>
        <p:nvSpPr>
          <p:cNvPr id="174" name="Google Shape;174;p27"/>
          <p:cNvSpPr txBox="1"/>
          <p:nvPr/>
        </p:nvSpPr>
        <p:spPr>
          <a:xfrm>
            <a:off x="1267200" y="4676567"/>
            <a:ext cx="852900" cy="85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00" tIns="243800" rIns="243800" bIns="2438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85AD33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rPr>
              <a:t>1</a:t>
            </a:r>
            <a:endParaRPr sz="3200">
              <a:solidFill>
                <a:srgbClr val="85AD33"/>
              </a:solidFill>
              <a:latin typeface="Proxima Nova Semibold"/>
              <a:ea typeface="Proxima Nova Semibold"/>
              <a:cs typeface="Proxima Nova Semibold"/>
              <a:sym typeface="Proxima Nova Semibold"/>
            </a:endParaRPr>
          </a:p>
        </p:txBody>
      </p:sp>
      <p:sp>
        <p:nvSpPr>
          <p:cNvPr id="175" name="Google Shape;175;p27"/>
          <p:cNvSpPr/>
          <p:nvPr/>
        </p:nvSpPr>
        <p:spPr>
          <a:xfrm>
            <a:off x="1267200" y="4695500"/>
            <a:ext cx="852900" cy="852900"/>
          </a:xfrm>
          <a:prstGeom prst="ellipse">
            <a:avLst/>
          </a:prstGeom>
          <a:noFill/>
          <a:ln w="19050" cap="flat" cmpd="sng">
            <a:solidFill>
              <a:srgbClr val="85AD3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43800" tIns="243800" rIns="243800" bIns="2438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00">
              <a:solidFill>
                <a:srgbClr val="0274DE"/>
              </a:solidFill>
            </a:endParaRPr>
          </a:p>
        </p:txBody>
      </p:sp>
      <p:sp>
        <p:nvSpPr>
          <p:cNvPr id="176" name="Google Shape;176;p27"/>
          <p:cNvSpPr/>
          <p:nvPr/>
        </p:nvSpPr>
        <p:spPr>
          <a:xfrm>
            <a:off x="8420867" y="4695500"/>
            <a:ext cx="852900" cy="852900"/>
          </a:xfrm>
          <a:prstGeom prst="ellipse">
            <a:avLst/>
          </a:prstGeom>
          <a:noFill/>
          <a:ln w="19050" cap="flat" cmpd="sng">
            <a:solidFill>
              <a:srgbClr val="85AD3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43800" tIns="243800" rIns="243800" bIns="2438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00">
              <a:solidFill>
                <a:srgbClr val="0274DE"/>
              </a:solidFill>
            </a:endParaRPr>
          </a:p>
        </p:txBody>
      </p:sp>
      <p:sp>
        <p:nvSpPr>
          <p:cNvPr id="177" name="Google Shape;177;p27"/>
          <p:cNvSpPr/>
          <p:nvPr/>
        </p:nvSpPr>
        <p:spPr>
          <a:xfrm>
            <a:off x="15574533" y="4695500"/>
            <a:ext cx="852900" cy="852900"/>
          </a:xfrm>
          <a:prstGeom prst="ellipse">
            <a:avLst/>
          </a:prstGeom>
          <a:noFill/>
          <a:ln w="19050" cap="flat" cmpd="sng">
            <a:solidFill>
              <a:srgbClr val="85AD3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43800" tIns="243800" rIns="243800" bIns="2438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00">
              <a:solidFill>
                <a:srgbClr val="0274DE"/>
              </a:solidFill>
            </a:endParaRPr>
          </a:p>
        </p:txBody>
      </p:sp>
      <p:cxnSp>
        <p:nvCxnSpPr>
          <p:cNvPr id="178" name="Google Shape;178;p27"/>
          <p:cNvCxnSpPr/>
          <p:nvPr/>
        </p:nvCxnSpPr>
        <p:spPr>
          <a:xfrm>
            <a:off x="2566833" y="5140400"/>
            <a:ext cx="5407200" cy="0"/>
          </a:xfrm>
          <a:prstGeom prst="straightConnector1">
            <a:avLst/>
          </a:prstGeom>
          <a:noFill/>
          <a:ln w="19050" cap="flat" cmpd="sng">
            <a:solidFill>
              <a:srgbClr val="85AD3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79" name="Google Shape;179;p27"/>
          <p:cNvCxnSpPr/>
          <p:nvPr/>
        </p:nvCxnSpPr>
        <p:spPr>
          <a:xfrm>
            <a:off x="9720500" y="5103000"/>
            <a:ext cx="5407200" cy="0"/>
          </a:xfrm>
          <a:prstGeom prst="straightConnector1">
            <a:avLst/>
          </a:prstGeom>
          <a:noFill/>
          <a:ln w="19050" cap="flat" cmpd="sng">
            <a:solidFill>
              <a:srgbClr val="85AD33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80" name="Google Shape;180;p27"/>
          <p:cNvSpPr txBox="1">
            <a:spLocks noGrp="1"/>
          </p:cNvSpPr>
          <p:nvPr>
            <p:ph type="body" idx="1"/>
          </p:nvPr>
        </p:nvSpPr>
        <p:spPr>
          <a:xfrm>
            <a:off x="1253067" y="7125467"/>
            <a:ext cx="5729700" cy="5544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431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85AD33"/>
              </a:buClr>
              <a:buSzPts val="3200"/>
              <a:buChar char="●"/>
              <a:defRPr sz="3200"/>
            </a:lvl1pPr>
            <a:lvl2pPr marL="914400" lvl="1" indent="-431800" rtl="0">
              <a:lnSpc>
                <a:spcPct val="115000"/>
              </a:lnSpc>
              <a:spcBef>
                <a:spcPts val="2700"/>
              </a:spcBef>
              <a:spcAft>
                <a:spcPts val="0"/>
              </a:spcAft>
              <a:buClr>
                <a:srgbClr val="85AD33"/>
              </a:buClr>
              <a:buSzPts val="3200"/>
              <a:buChar char="○"/>
              <a:defRPr sz="3200"/>
            </a:lvl2pPr>
            <a:lvl3pPr marL="1371600" lvl="2" indent="-431800" rtl="0">
              <a:lnSpc>
                <a:spcPct val="115000"/>
              </a:lnSpc>
              <a:spcBef>
                <a:spcPts val="2700"/>
              </a:spcBef>
              <a:spcAft>
                <a:spcPts val="0"/>
              </a:spcAft>
              <a:buClr>
                <a:srgbClr val="85AD33"/>
              </a:buClr>
              <a:buSzPts val="3200"/>
              <a:buChar char="■"/>
              <a:defRPr sz="3200"/>
            </a:lvl3pPr>
            <a:lvl4pPr marL="1828800" lvl="3" indent="-431800" rtl="0">
              <a:lnSpc>
                <a:spcPct val="115000"/>
              </a:lnSpc>
              <a:spcBef>
                <a:spcPts val="2700"/>
              </a:spcBef>
              <a:spcAft>
                <a:spcPts val="0"/>
              </a:spcAft>
              <a:buSzPts val="3200"/>
              <a:buChar char="●"/>
              <a:defRPr sz="3200"/>
            </a:lvl4pPr>
            <a:lvl5pPr marL="2286000" lvl="4" indent="-431800" rtl="0">
              <a:lnSpc>
                <a:spcPct val="115000"/>
              </a:lnSpc>
              <a:spcBef>
                <a:spcPts val="2700"/>
              </a:spcBef>
              <a:spcAft>
                <a:spcPts val="0"/>
              </a:spcAft>
              <a:buSzPts val="3200"/>
              <a:buChar char="○"/>
              <a:defRPr sz="3200"/>
            </a:lvl5pPr>
            <a:lvl6pPr marL="2743200" lvl="5" indent="-431800" rtl="0">
              <a:lnSpc>
                <a:spcPct val="115000"/>
              </a:lnSpc>
              <a:spcBef>
                <a:spcPts val="2700"/>
              </a:spcBef>
              <a:spcAft>
                <a:spcPts val="0"/>
              </a:spcAft>
              <a:buSzPts val="3200"/>
              <a:buChar char="■"/>
              <a:defRPr sz="3200"/>
            </a:lvl6pPr>
            <a:lvl7pPr marL="3200400" lvl="6" indent="-431800" rtl="0">
              <a:lnSpc>
                <a:spcPct val="115000"/>
              </a:lnSpc>
              <a:spcBef>
                <a:spcPts val="2700"/>
              </a:spcBef>
              <a:spcAft>
                <a:spcPts val="0"/>
              </a:spcAft>
              <a:buSzPts val="3200"/>
              <a:buChar char="●"/>
              <a:defRPr sz="3200"/>
            </a:lvl7pPr>
            <a:lvl8pPr marL="3657600" lvl="7" indent="-431800" rtl="0">
              <a:lnSpc>
                <a:spcPct val="115000"/>
              </a:lnSpc>
              <a:spcBef>
                <a:spcPts val="2700"/>
              </a:spcBef>
              <a:spcAft>
                <a:spcPts val="0"/>
              </a:spcAft>
              <a:buSzPts val="3200"/>
              <a:buChar char="○"/>
              <a:defRPr sz="3200"/>
            </a:lvl8pPr>
            <a:lvl9pPr marL="4114800" lvl="8" indent="-431800" rtl="0">
              <a:lnSpc>
                <a:spcPct val="115000"/>
              </a:lnSpc>
              <a:spcBef>
                <a:spcPts val="2700"/>
              </a:spcBef>
              <a:spcAft>
                <a:spcPts val="2700"/>
              </a:spcAft>
              <a:buSzPts val="3200"/>
              <a:buChar char="■"/>
              <a:defRPr sz="3200"/>
            </a:lvl9pPr>
          </a:lstStyle>
          <a:p>
            <a:endParaRPr/>
          </a:p>
        </p:txBody>
      </p:sp>
      <p:sp>
        <p:nvSpPr>
          <p:cNvPr id="181" name="Google Shape;181;p27"/>
          <p:cNvSpPr txBox="1">
            <a:spLocks noGrp="1"/>
          </p:cNvSpPr>
          <p:nvPr>
            <p:ph type="body" idx="2"/>
          </p:nvPr>
        </p:nvSpPr>
        <p:spPr>
          <a:xfrm>
            <a:off x="8357333" y="7149341"/>
            <a:ext cx="5729700" cy="5544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431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85AD33"/>
              </a:buClr>
              <a:buSzPts val="3200"/>
              <a:buChar char="●"/>
              <a:defRPr sz="3200"/>
            </a:lvl1pPr>
            <a:lvl2pPr marL="914400" lvl="1" indent="-431800" rtl="0">
              <a:lnSpc>
                <a:spcPct val="115000"/>
              </a:lnSpc>
              <a:spcBef>
                <a:spcPts val="2700"/>
              </a:spcBef>
              <a:spcAft>
                <a:spcPts val="0"/>
              </a:spcAft>
              <a:buClr>
                <a:srgbClr val="85AD33"/>
              </a:buClr>
              <a:buSzPts val="3200"/>
              <a:buChar char="○"/>
              <a:defRPr sz="3200"/>
            </a:lvl2pPr>
            <a:lvl3pPr marL="1371600" lvl="2" indent="-431800" rtl="0">
              <a:lnSpc>
                <a:spcPct val="115000"/>
              </a:lnSpc>
              <a:spcBef>
                <a:spcPts val="2700"/>
              </a:spcBef>
              <a:spcAft>
                <a:spcPts val="0"/>
              </a:spcAft>
              <a:buClr>
                <a:srgbClr val="85AD33"/>
              </a:buClr>
              <a:buSzPts val="3200"/>
              <a:buChar char="■"/>
              <a:defRPr sz="3200"/>
            </a:lvl3pPr>
            <a:lvl4pPr marL="1828800" lvl="3" indent="-431800" rtl="0">
              <a:lnSpc>
                <a:spcPct val="115000"/>
              </a:lnSpc>
              <a:spcBef>
                <a:spcPts val="2700"/>
              </a:spcBef>
              <a:spcAft>
                <a:spcPts val="0"/>
              </a:spcAft>
              <a:buSzPts val="3200"/>
              <a:buChar char="●"/>
              <a:defRPr sz="3200"/>
            </a:lvl4pPr>
            <a:lvl5pPr marL="2286000" lvl="4" indent="-431800" rtl="0">
              <a:lnSpc>
                <a:spcPct val="115000"/>
              </a:lnSpc>
              <a:spcBef>
                <a:spcPts val="2700"/>
              </a:spcBef>
              <a:spcAft>
                <a:spcPts val="0"/>
              </a:spcAft>
              <a:buSzPts val="3200"/>
              <a:buChar char="○"/>
              <a:defRPr sz="3200"/>
            </a:lvl5pPr>
            <a:lvl6pPr marL="2743200" lvl="5" indent="-431800" rtl="0">
              <a:lnSpc>
                <a:spcPct val="115000"/>
              </a:lnSpc>
              <a:spcBef>
                <a:spcPts val="2700"/>
              </a:spcBef>
              <a:spcAft>
                <a:spcPts val="0"/>
              </a:spcAft>
              <a:buSzPts val="3200"/>
              <a:buChar char="■"/>
              <a:defRPr sz="3200"/>
            </a:lvl6pPr>
            <a:lvl7pPr marL="3200400" lvl="6" indent="-431800" rtl="0">
              <a:lnSpc>
                <a:spcPct val="115000"/>
              </a:lnSpc>
              <a:spcBef>
                <a:spcPts val="2700"/>
              </a:spcBef>
              <a:spcAft>
                <a:spcPts val="0"/>
              </a:spcAft>
              <a:buSzPts val="3200"/>
              <a:buChar char="●"/>
              <a:defRPr sz="3200"/>
            </a:lvl7pPr>
            <a:lvl8pPr marL="3657600" lvl="7" indent="-431800" rtl="0">
              <a:lnSpc>
                <a:spcPct val="115000"/>
              </a:lnSpc>
              <a:spcBef>
                <a:spcPts val="2700"/>
              </a:spcBef>
              <a:spcAft>
                <a:spcPts val="0"/>
              </a:spcAft>
              <a:buSzPts val="3200"/>
              <a:buChar char="○"/>
              <a:defRPr sz="3200"/>
            </a:lvl8pPr>
            <a:lvl9pPr marL="4114800" lvl="8" indent="-431800" rtl="0">
              <a:lnSpc>
                <a:spcPct val="115000"/>
              </a:lnSpc>
              <a:spcBef>
                <a:spcPts val="2700"/>
              </a:spcBef>
              <a:spcAft>
                <a:spcPts val="2700"/>
              </a:spcAft>
              <a:buSzPts val="3200"/>
              <a:buChar char="■"/>
              <a:defRPr sz="3200"/>
            </a:lvl9pPr>
          </a:lstStyle>
          <a:p>
            <a:endParaRPr/>
          </a:p>
        </p:txBody>
      </p:sp>
      <p:sp>
        <p:nvSpPr>
          <p:cNvPr id="182" name="Google Shape;182;p27"/>
          <p:cNvSpPr txBox="1">
            <a:spLocks noGrp="1"/>
          </p:cNvSpPr>
          <p:nvPr>
            <p:ph type="body" idx="3"/>
          </p:nvPr>
        </p:nvSpPr>
        <p:spPr>
          <a:xfrm>
            <a:off x="15574533" y="7173214"/>
            <a:ext cx="5729700" cy="5544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431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85AD33"/>
              </a:buClr>
              <a:buSzPts val="3200"/>
              <a:buChar char="●"/>
              <a:defRPr sz="3200"/>
            </a:lvl1pPr>
            <a:lvl2pPr marL="914400" lvl="1" indent="-431800" rtl="0">
              <a:lnSpc>
                <a:spcPct val="115000"/>
              </a:lnSpc>
              <a:spcBef>
                <a:spcPts val="2700"/>
              </a:spcBef>
              <a:spcAft>
                <a:spcPts val="0"/>
              </a:spcAft>
              <a:buClr>
                <a:srgbClr val="85AD33"/>
              </a:buClr>
              <a:buSzPts val="3200"/>
              <a:buChar char="○"/>
              <a:defRPr sz="3200"/>
            </a:lvl2pPr>
            <a:lvl3pPr marL="1371600" lvl="2" indent="-431800" rtl="0">
              <a:lnSpc>
                <a:spcPct val="115000"/>
              </a:lnSpc>
              <a:spcBef>
                <a:spcPts val="2700"/>
              </a:spcBef>
              <a:spcAft>
                <a:spcPts val="0"/>
              </a:spcAft>
              <a:buClr>
                <a:srgbClr val="85AD33"/>
              </a:buClr>
              <a:buSzPts val="3200"/>
              <a:buChar char="■"/>
              <a:defRPr sz="3200"/>
            </a:lvl3pPr>
            <a:lvl4pPr marL="1828800" lvl="3" indent="-431800" rtl="0">
              <a:lnSpc>
                <a:spcPct val="115000"/>
              </a:lnSpc>
              <a:spcBef>
                <a:spcPts val="2700"/>
              </a:spcBef>
              <a:spcAft>
                <a:spcPts val="0"/>
              </a:spcAft>
              <a:buSzPts val="3200"/>
              <a:buChar char="●"/>
              <a:defRPr sz="3200"/>
            </a:lvl4pPr>
            <a:lvl5pPr marL="2286000" lvl="4" indent="-431800" rtl="0">
              <a:lnSpc>
                <a:spcPct val="115000"/>
              </a:lnSpc>
              <a:spcBef>
                <a:spcPts val="2700"/>
              </a:spcBef>
              <a:spcAft>
                <a:spcPts val="0"/>
              </a:spcAft>
              <a:buSzPts val="3200"/>
              <a:buChar char="○"/>
              <a:defRPr sz="3200"/>
            </a:lvl5pPr>
            <a:lvl6pPr marL="2743200" lvl="5" indent="-431800" rtl="0">
              <a:lnSpc>
                <a:spcPct val="115000"/>
              </a:lnSpc>
              <a:spcBef>
                <a:spcPts val="2700"/>
              </a:spcBef>
              <a:spcAft>
                <a:spcPts val="0"/>
              </a:spcAft>
              <a:buSzPts val="3200"/>
              <a:buChar char="■"/>
              <a:defRPr sz="3200"/>
            </a:lvl6pPr>
            <a:lvl7pPr marL="3200400" lvl="6" indent="-431800" rtl="0">
              <a:lnSpc>
                <a:spcPct val="115000"/>
              </a:lnSpc>
              <a:spcBef>
                <a:spcPts val="2700"/>
              </a:spcBef>
              <a:spcAft>
                <a:spcPts val="0"/>
              </a:spcAft>
              <a:buSzPts val="3200"/>
              <a:buChar char="●"/>
              <a:defRPr sz="3200"/>
            </a:lvl7pPr>
            <a:lvl8pPr marL="3657600" lvl="7" indent="-431800" rtl="0">
              <a:lnSpc>
                <a:spcPct val="115000"/>
              </a:lnSpc>
              <a:spcBef>
                <a:spcPts val="2700"/>
              </a:spcBef>
              <a:spcAft>
                <a:spcPts val="0"/>
              </a:spcAft>
              <a:buSzPts val="3200"/>
              <a:buChar char="○"/>
              <a:defRPr sz="3200"/>
            </a:lvl8pPr>
            <a:lvl9pPr marL="4114800" lvl="8" indent="-431800" rtl="0">
              <a:lnSpc>
                <a:spcPct val="115000"/>
              </a:lnSpc>
              <a:spcBef>
                <a:spcPts val="2700"/>
              </a:spcBef>
              <a:spcAft>
                <a:spcPts val="2700"/>
              </a:spcAft>
              <a:buSzPts val="3200"/>
              <a:buChar char="■"/>
              <a:defRPr sz="3200"/>
            </a:lvl9pPr>
          </a:lstStyle>
          <a:p>
            <a:endParaRPr/>
          </a:p>
        </p:txBody>
      </p:sp>
      <p:sp>
        <p:nvSpPr>
          <p:cNvPr id="183" name="Google Shape;183;p27"/>
          <p:cNvSpPr txBox="1">
            <a:spLocks noGrp="1"/>
          </p:cNvSpPr>
          <p:nvPr>
            <p:ph type="subTitle" idx="4"/>
          </p:nvPr>
        </p:nvSpPr>
        <p:spPr>
          <a:xfrm>
            <a:off x="1286933" y="6075600"/>
            <a:ext cx="6687300" cy="5745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85AD33"/>
              </a:buClr>
              <a:buSzPts val="4300"/>
              <a:buNone/>
              <a:defRPr sz="4300" b="1">
                <a:solidFill>
                  <a:srgbClr val="85AD33"/>
                </a:solidFill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184" name="Google Shape;184;p27"/>
          <p:cNvSpPr txBox="1">
            <a:spLocks noGrp="1"/>
          </p:cNvSpPr>
          <p:nvPr>
            <p:ph type="subTitle" idx="5"/>
          </p:nvPr>
        </p:nvSpPr>
        <p:spPr>
          <a:xfrm>
            <a:off x="8391200" y="6093067"/>
            <a:ext cx="6687300" cy="5745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85AD33"/>
              </a:buClr>
              <a:buSzPts val="4300"/>
              <a:buNone/>
              <a:defRPr sz="4300" b="1">
                <a:solidFill>
                  <a:srgbClr val="85AD33"/>
                </a:solidFill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185" name="Google Shape;185;p27"/>
          <p:cNvSpPr txBox="1">
            <a:spLocks noGrp="1"/>
          </p:cNvSpPr>
          <p:nvPr>
            <p:ph type="subTitle" idx="6"/>
          </p:nvPr>
        </p:nvSpPr>
        <p:spPr>
          <a:xfrm>
            <a:off x="15608400" y="6110533"/>
            <a:ext cx="6687300" cy="5745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85AD33"/>
              </a:buClr>
              <a:buSzPts val="4300"/>
              <a:buNone/>
              <a:defRPr sz="4300" b="1">
                <a:solidFill>
                  <a:srgbClr val="85AD33"/>
                </a:solidFill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186" name="Google Shape;186;p27"/>
          <p:cNvSpPr txBox="1">
            <a:spLocks noGrp="1"/>
          </p:cNvSpPr>
          <p:nvPr>
            <p:ph type="title"/>
          </p:nvPr>
        </p:nvSpPr>
        <p:spPr>
          <a:xfrm>
            <a:off x="1253067" y="2472267"/>
            <a:ext cx="21932700" cy="11175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85AD33"/>
              </a:buClr>
              <a:buSzPts val="7500"/>
              <a:buNone/>
              <a:defRPr>
                <a:solidFill>
                  <a:srgbClr val="85AD3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9pPr>
          </a:lstStyle>
          <a:p>
            <a:endParaRPr/>
          </a:p>
        </p:txBody>
      </p:sp>
      <p:pic>
        <p:nvPicPr>
          <p:cNvPr id="187" name="Google Shape;187;p2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74733" y="551467"/>
            <a:ext cx="5296460" cy="8922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768">
          <p15:clr>
            <a:srgbClr val="E46962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AND_BODY_12">
  <p:cSld name="TITLE_AND_BODY_12"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9"/>
          <p:cNvSpPr txBox="1">
            <a:spLocks noGrp="1"/>
          </p:cNvSpPr>
          <p:nvPr>
            <p:ph type="title"/>
          </p:nvPr>
        </p:nvSpPr>
        <p:spPr>
          <a:xfrm>
            <a:off x="1219200" y="1154200"/>
            <a:ext cx="21933600" cy="1527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9pPr>
          </a:lstStyle>
          <a:p>
            <a:endParaRPr/>
          </a:p>
        </p:txBody>
      </p:sp>
      <p:sp>
        <p:nvSpPr>
          <p:cNvPr id="191" name="Google Shape;191;p29"/>
          <p:cNvSpPr txBox="1">
            <a:spLocks noGrp="1"/>
          </p:cNvSpPr>
          <p:nvPr>
            <p:ph type="body" idx="1"/>
          </p:nvPr>
        </p:nvSpPr>
        <p:spPr>
          <a:xfrm>
            <a:off x="1219200" y="3040733"/>
            <a:ext cx="21933600" cy="9110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533400" rtl="0">
              <a:spcBef>
                <a:spcPts val="0"/>
              </a:spcBef>
              <a:spcAft>
                <a:spcPts val="0"/>
              </a:spcAft>
              <a:buSzPts val="4800"/>
              <a:buChar char="●"/>
              <a:defRPr/>
            </a:lvl1pPr>
            <a:lvl2pPr marL="914400" lvl="1" indent="-463550" rtl="0">
              <a:spcBef>
                <a:spcPts val="0"/>
              </a:spcBef>
              <a:spcAft>
                <a:spcPts val="0"/>
              </a:spcAft>
              <a:buSzPts val="3700"/>
              <a:buChar char="○"/>
              <a:defRPr/>
            </a:lvl2pPr>
            <a:lvl3pPr marL="1371600" lvl="2" indent="-463550" rtl="0">
              <a:spcBef>
                <a:spcPts val="0"/>
              </a:spcBef>
              <a:spcAft>
                <a:spcPts val="0"/>
              </a:spcAft>
              <a:buSzPts val="3700"/>
              <a:buChar char="■"/>
              <a:defRPr/>
            </a:lvl3pPr>
            <a:lvl4pPr marL="1828800" lvl="3" indent="-463550" rtl="0">
              <a:spcBef>
                <a:spcPts val="0"/>
              </a:spcBef>
              <a:spcAft>
                <a:spcPts val="0"/>
              </a:spcAft>
              <a:buSzPts val="3700"/>
              <a:buChar char="●"/>
              <a:defRPr/>
            </a:lvl4pPr>
            <a:lvl5pPr marL="2286000" lvl="4" indent="-463550" rtl="0">
              <a:spcBef>
                <a:spcPts val="0"/>
              </a:spcBef>
              <a:spcAft>
                <a:spcPts val="0"/>
              </a:spcAft>
              <a:buSzPts val="3700"/>
              <a:buChar char="○"/>
              <a:defRPr/>
            </a:lvl5pPr>
            <a:lvl6pPr marL="2743200" lvl="5" indent="-463550" rtl="0">
              <a:spcBef>
                <a:spcPts val="0"/>
              </a:spcBef>
              <a:spcAft>
                <a:spcPts val="0"/>
              </a:spcAft>
              <a:buSzPts val="3700"/>
              <a:buChar char="■"/>
              <a:defRPr/>
            </a:lvl6pPr>
            <a:lvl7pPr marL="3200400" lvl="6" indent="-463550" rtl="0">
              <a:spcBef>
                <a:spcPts val="0"/>
              </a:spcBef>
              <a:spcAft>
                <a:spcPts val="0"/>
              </a:spcAft>
              <a:buSzPts val="3700"/>
              <a:buChar char="●"/>
              <a:defRPr/>
            </a:lvl7pPr>
            <a:lvl8pPr marL="3657600" lvl="7" indent="-463550" rtl="0">
              <a:spcBef>
                <a:spcPts val="0"/>
              </a:spcBef>
              <a:spcAft>
                <a:spcPts val="0"/>
              </a:spcAft>
              <a:buSzPts val="3700"/>
              <a:buChar char="○"/>
              <a:defRPr/>
            </a:lvl8pPr>
            <a:lvl9pPr marL="4114800" lvl="8" indent="-463550" rtl="0">
              <a:spcBef>
                <a:spcPts val="0"/>
              </a:spcBef>
              <a:spcAft>
                <a:spcPts val="0"/>
              </a:spcAft>
              <a:buSzPts val="3700"/>
              <a:buChar char="■"/>
              <a:defRPr/>
            </a:lvl9pPr>
          </a:lstStyle>
          <a:p>
            <a:endParaRPr/>
          </a:p>
        </p:txBody>
      </p:sp>
      <p:sp>
        <p:nvSpPr>
          <p:cNvPr id="192" name="Google Shape;192;p29"/>
          <p:cNvSpPr txBox="1">
            <a:spLocks noGrp="1"/>
          </p:cNvSpPr>
          <p:nvPr>
            <p:ph type="sldNum" idx="12"/>
          </p:nvPr>
        </p:nvSpPr>
        <p:spPr>
          <a:xfrm>
            <a:off x="914421" y="12151111"/>
            <a:ext cx="1463100" cy="104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243800" bIns="0" anchor="ctr" anchorCtr="0">
            <a:noAutofit/>
          </a:bodyPr>
          <a:lstStyle>
            <a:lvl1pPr lvl="0" algn="l" rtl="0">
              <a:buNone/>
              <a:defRPr sz="2100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algn="l" rtl="0">
              <a:buNone/>
              <a:defRPr sz="2100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lvl="2" algn="l" rtl="0">
              <a:buNone/>
              <a:defRPr sz="2100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lvl="3" algn="l" rtl="0">
              <a:buNone/>
              <a:defRPr sz="2100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lvl="4" algn="l" rtl="0">
              <a:buNone/>
              <a:defRPr sz="2100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  <a:lvl6pPr lvl="5" algn="l" rtl="0">
              <a:buNone/>
              <a:defRPr sz="2100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6pPr>
            <a:lvl7pPr lvl="6" algn="l" rtl="0">
              <a:buNone/>
              <a:defRPr sz="2100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7pPr>
            <a:lvl8pPr lvl="7" algn="l" rtl="0">
              <a:buNone/>
              <a:defRPr sz="2100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8pPr>
            <a:lvl9pPr lvl="8" algn="l" rtl="0">
              <a:buNone/>
              <a:defRPr sz="2100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768">
          <p15:clr>
            <a:srgbClr val="E46962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Bullets &amp; Photo 1">
  <p:cSld name="Title, Bullets &amp; Photo_2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0"/>
          <p:cNvSpPr>
            <a:spLocks noGrp="1"/>
          </p:cNvSpPr>
          <p:nvPr>
            <p:ph type="pic" idx="2"/>
          </p:nvPr>
        </p:nvSpPr>
        <p:spPr>
          <a:xfrm>
            <a:off x="13169900" y="3238500"/>
            <a:ext cx="9524700" cy="9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25" rIns="91400" bIns="457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Helvetica Neue Light"/>
              <a:buChar char="•"/>
              <a:defRPr sz="53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R="0" lvl="1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Helvetica Neue Light"/>
              <a:buChar char="•"/>
              <a:defRPr sz="53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R="0" lvl="2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Helvetica Neue Light"/>
              <a:buChar char="•"/>
              <a:defRPr sz="53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R="0" lvl="3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Helvetica Neue Light"/>
              <a:buChar char="•"/>
              <a:defRPr sz="53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R="0" lvl="4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Helvetica Neue Light"/>
              <a:buChar char="•"/>
              <a:defRPr sz="53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R="0" lvl="5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Helvetica Neue Light"/>
              <a:buChar char="•"/>
              <a:defRPr sz="53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R="0" lvl="6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Helvetica Neue Light"/>
              <a:buChar char="•"/>
              <a:defRPr sz="53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R="0" lvl="7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Helvetica Neue Light"/>
              <a:buChar char="•"/>
              <a:defRPr sz="53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R="0" lvl="8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Helvetica Neue Light"/>
              <a:buChar char="•"/>
              <a:defRPr sz="53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endParaRPr/>
          </a:p>
        </p:txBody>
      </p:sp>
      <p:sp>
        <p:nvSpPr>
          <p:cNvPr id="195" name="Google Shape;195;p30"/>
          <p:cNvSpPr txBox="1">
            <a:spLocks noGrp="1"/>
          </p:cNvSpPr>
          <p:nvPr>
            <p:ph type="title"/>
          </p:nvPr>
        </p:nvSpPr>
        <p:spPr>
          <a:xfrm>
            <a:off x="1689100" y="952500"/>
            <a:ext cx="21005700" cy="228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p30"/>
          <p:cNvSpPr txBox="1">
            <a:spLocks noGrp="1"/>
          </p:cNvSpPr>
          <p:nvPr>
            <p:ph type="body" idx="1"/>
          </p:nvPr>
        </p:nvSpPr>
        <p:spPr>
          <a:xfrm>
            <a:off x="1689100" y="3238500"/>
            <a:ext cx="10008000" cy="9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marL="457200" lvl="0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●"/>
              <a:defRPr sz="4500"/>
            </a:lvl1pPr>
            <a:lvl2pPr marL="914400" lvl="1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○"/>
              <a:defRPr sz="4500"/>
            </a:lvl2pPr>
            <a:lvl3pPr marL="1371600" lvl="2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■"/>
              <a:defRPr sz="4500"/>
            </a:lvl3pPr>
            <a:lvl4pPr marL="1828800" lvl="3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●"/>
              <a:defRPr sz="4500"/>
            </a:lvl4pPr>
            <a:lvl5pPr marL="2286000" lvl="4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○"/>
              <a:defRPr sz="4500"/>
            </a:lvl5pPr>
            <a:lvl6pPr marL="2743200" lvl="5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■"/>
              <a:defRPr/>
            </a:lvl6pPr>
            <a:lvl7pPr marL="3200400" lvl="6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●"/>
              <a:defRPr/>
            </a:lvl7pPr>
            <a:lvl8pPr marL="3657600" lvl="7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○"/>
              <a:defRPr/>
            </a:lvl8pPr>
            <a:lvl9pPr marL="4114800" lvl="8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■"/>
              <a:defRPr/>
            </a:lvl9pPr>
          </a:lstStyle>
          <a:p>
            <a:endParaRPr/>
          </a:p>
        </p:txBody>
      </p:sp>
      <p:sp>
        <p:nvSpPr>
          <p:cNvPr id="197" name="Google Shape;197;p30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600" cy="4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/>
            </a:lvl1pPr>
            <a:lvl2pPr marL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/>
            </a:lvl2pPr>
            <a:lvl3pPr marL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/>
            </a:lvl3pPr>
            <a:lvl4pPr marL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/>
            </a:lvl4pPr>
            <a:lvl5pPr marL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/>
            </a:lvl5pPr>
            <a:lvl6pPr marL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/>
            </a:lvl6pPr>
            <a:lvl7pPr marL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/>
            </a:lvl7pPr>
            <a:lvl8pPr marL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/>
            </a:lvl8pPr>
            <a:lvl9pPr marL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30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Bullets &amp; Photo">
  <p:cSld name="Title, Bullets &amp; Photo_3"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1"/>
          <p:cNvSpPr>
            <a:spLocks noGrp="1"/>
          </p:cNvSpPr>
          <p:nvPr>
            <p:ph type="pic" idx="2"/>
          </p:nvPr>
        </p:nvSpPr>
        <p:spPr>
          <a:xfrm>
            <a:off x="13169900" y="3238500"/>
            <a:ext cx="9524700" cy="9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25" rIns="91400" bIns="457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Helvetica Neue Light"/>
              <a:buChar char="•"/>
              <a:defRPr sz="53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R="0" lvl="1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Helvetica Neue Light"/>
              <a:buChar char="•"/>
              <a:defRPr sz="53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R="0" lvl="2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Helvetica Neue Light"/>
              <a:buChar char="•"/>
              <a:defRPr sz="53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R="0" lvl="3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Helvetica Neue Light"/>
              <a:buChar char="•"/>
              <a:defRPr sz="53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R="0" lvl="4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Helvetica Neue Light"/>
              <a:buChar char="•"/>
              <a:defRPr sz="53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R="0" lvl="5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Helvetica Neue Light"/>
              <a:buChar char="•"/>
              <a:defRPr sz="53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R="0" lvl="6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Helvetica Neue Light"/>
              <a:buChar char="•"/>
              <a:defRPr sz="53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R="0" lvl="7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Helvetica Neue Light"/>
              <a:buChar char="•"/>
              <a:defRPr sz="53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R="0" lvl="8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Helvetica Neue Light"/>
              <a:buChar char="•"/>
              <a:defRPr sz="53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endParaRPr/>
          </a:p>
        </p:txBody>
      </p:sp>
      <p:sp>
        <p:nvSpPr>
          <p:cNvPr id="200" name="Google Shape;200;p31"/>
          <p:cNvSpPr txBox="1">
            <a:spLocks noGrp="1"/>
          </p:cNvSpPr>
          <p:nvPr>
            <p:ph type="title"/>
          </p:nvPr>
        </p:nvSpPr>
        <p:spPr>
          <a:xfrm>
            <a:off x="1689100" y="952500"/>
            <a:ext cx="21005700" cy="228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201" name="Google Shape;201;p31"/>
          <p:cNvSpPr txBox="1">
            <a:spLocks noGrp="1"/>
          </p:cNvSpPr>
          <p:nvPr>
            <p:ph type="body" idx="1"/>
          </p:nvPr>
        </p:nvSpPr>
        <p:spPr>
          <a:xfrm>
            <a:off x="1689100" y="3238500"/>
            <a:ext cx="10008000" cy="9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marL="457200" lvl="0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●"/>
              <a:defRPr sz="4500"/>
            </a:lvl1pPr>
            <a:lvl2pPr marL="914400" lvl="1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○"/>
              <a:defRPr sz="4500"/>
            </a:lvl2pPr>
            <a:lvl3pPr marL="1371600" lvl="2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■"/>
              <a:defRPr sz="4500"/>
            </a:lvl3pPr>
            <a:lvl4pPr marL="1828800" lvl="3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●"/>
              <a:defRPr sz="4500"/>
            </a:lvl4pPr>
            <a:lvl5pPr marL="2286000" lvl="4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○"/>
              <a:defRPr sz="4500"/>
            </a:lvl5pPr>
            <a:lvl6pPr marL="2743200" lvl="5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■"/>
              <a:defRPr/>
            </a:lvl6pPr>
            <a:lvl7pPr marL="3200400" lvl="6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●"/>
              <a:defRPr/>
            </a:lvl7pPr>
            <a:lvl8pPr marL="3657600" lvl="7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○"/>
              <a:defRPr/>
            </a:lvl8pPr>
            <a:lvl9pPr marL="4114800" lvl="8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■"/>
              <a:defRPr/>
            </a:lvl9pPr>
          </a:lstStyle>
          <a:p>
            <a:endParaRPr/>
          </a:p>
        </p:txBody>
      </p:sp>
      <p:sp>
        <p:nvSpPr>
          <p:cNvPr id="202" name="Google Shape;202;p31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600" cy="4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/>
            </a:lvl1pPr>
            <a:lvl2pPr marL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/>
            </a:lvl2pPr>
            <a:lvl3pPr marL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/>
            </a:lvl3pPr>
            <a:lvl4pPr marL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/>
            </a:lvl4pPr>
            <a:lvl5pPr marL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/>
            </a:lvl5pPr>
            <a:lvl6pPr marL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/>
            </a:lvl6pPr>
            <a:lvl7pPr marL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/>
            </a:lvl7pPr>
            <a:lvl8pPr marL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/>
            </a:lvl8pPr>
            <a:lvl9pPr marL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30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Bullets &amp; Photo 2">
  <p:cSld name="Title, Bullets &amp; Photo_4"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2"/>
          <p:cNvSpPr>
            <a:spLocks noGrp="1"/>
          </p:cNvSpPr>
          <p:nvPr>
            <p:ph type="pic" idx="2"/>
          </p:nvPr>
        </p:nvSpPr>
        <p:spPr>
          <a:xfrm>
            <a:off x="13169900" y="3238500"/>
            <a:ext cx="9524700" cy="9207900"/>
          </a:xfrm>
          <a:prstGeom prst="rect">
            <a:avLst/>
          </a:prstGeom>
          <a:noFill/>
          <a:ln>
            <a:noFill/>
          </a:ln>
        </p:spPr>
      </p:sp>
      <p:sp>
        <p:nvSpPr>
          <p:cNvPr id="205" name="Google Shape;205;p32"/>
          <p:cNvSpPr txBox="1">
            <a:spLocks noGrp="1"/>
          </p:cNvSpPr>
          <p:nvPr>
            <p:ph type="title"/>
          </p:nvPr>
        </p:nvSpPr>
        <p:spPr>
          <a:xfrm>
            <a:off x="1689100" y="952500"/>
            <a:ext cx="21005700" cy="228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206" name="Google Shape;206;p32"/>
          <p:cNvSpPr txBox="1">
            <a:spLocks noGrp="1"/>
          </p:cNvSpPr>
          <p:nvPr>
            <p:ph type="body" idx="1"/>
          </p:nvPr>
        </p:nvSpPr>
        <p:spPr>
          <a:xfrm>
            <a:off x="1689100" y="3238500"/>
            <a:ext cx="10008000" cy="9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>
            <a:lvl1pPr marL="457200" lvl="0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1pPr>
            <a:lvl2pPr marL="914400" lvl="1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2pPr>
            <a:lvl3pPr marL="1371600" lvl="2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3pPr>
            <a:lvl4pPr marL="1828800" lvl="3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4pPr>
            <a:lvl5pPr marL="2286000" lvl="4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5pPr>
            <a:lvl6pPr marL="2743200" lvl="5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•"/>
              <a:defRPr/>
            </a:lvl6pPr>
            <a:lvl7pPr marL="3200400" lvl="6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•"/>
              <a:defRPr/>
            </a:lvl7pPr>
            <a:lvl8pPr marL="3657600" lvl="7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•"/>
              <a:defRPr/>
            </a:lvl8pPr>
            <a:lvl9pPr marL="4114800" lvl="8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•"/>
              <a:defRPr/>
            </a:lvl9pPr>
          </a:lstStyle>
          <a:p>
            <a:endParaRPr/>
          </a:p>
        </p:txBody>
      </p:sp>
      <p:sp>
        <p:nvSpPr>
          <p:cNvPr id="207" name="Google Shape;207;p32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600" cy="4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Speakers">
  <p:cSld name="SECTION_HEADER_1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>
            <a:spLocks noGrp="1"/>
          </p:cNvSpPr>
          <p:nvPr>
            <p:ph type="pic" idx="2"/>
          </p:nvPr>
        </p:nvSpPr>
        <p:spPr>
          <a:xfrm>
            <a:off x="2132599" y="3379667"/>
            <a:ext cx="5233500" cy="5234400"/>
          </a:xfrm>
          <a:prstGeom prst="ellipse">
            <a:avLst/>
          </a:prstGeom>
          <a:noFill/>
          <a:ln w="19050" cap="flat" cmpd="sng">
            <a:solidFill>
              <a:srgbClr val="85AD33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6" name="Google Shape;56;p11"/>
          <p:cNvSpPr txBox="1">
            <a:spLocks noGrp="1"/>
          </p:cNvSpPr>
          <p:nvPr>
            <p:ph type="subTitle" idx="1"/>
          </p:nvPr>
        </p:nvSpPr>
        <p:spPr>
          <a:xfrm>
            <a:off x="1349800" y="9057667"/>
            <a:ext cx="6799200" cy="601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subTitle" idx="3"/>
          </p:nvPr>
        </p:nvSpPr>
        <p:spPr>
          <a:xfrm>
            <a:off x="1349800" y="9879752"/>
            <a:ext cx="6799200" cy="6015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subTitle" idx="4"/>
          </p:nvPr>
        </p:nvSpPr>
        <p:spPr>
          <a:xfrm>
            <a:off x="1349800" y="10701801"/>
            <a:ext cx="6799200" cy="6015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Font typeface="Proxima Nova Semibold"/>
              <a:buNone/>
              <a:defRPr sz="3500"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9" name="Google Shape;59;p11"/>
          <p:cNvSpPr>
            <a:spLocks noGrp="1"/>
          </p:cNvSpPr>
          <p:nvPr>
            <p:ph type="pic" idx="5"/>
          </p:nvPr>
        </p:nvSpPr>
        <p:spPr>
          <a:xfrm>
            <a:off x="9575170" y="3379667"/>
            <a:ext cx="5233500" cy="5234400"/>
          </a:xfrm>
          <a:prstGeom prst="ellipse">
            <a:avLst/>
          </a:prstGeom>
          <a:noFill/>
          <a:ln w="19050" cap="flat" cmpd="sng">
            <a:solidFill>
              <a:srgbClr val="85AD33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11"/>
          <p:cNvSpPr txBox="1">
            <a:spLocks noGrp="1"/>
          </p:cNvSpPr>
          <p:nvPr>
            <p:ph type="subTitle" idx="6"/>
          </p:nvPr>
        </p:nvSpPr>
        <p:spPr>
          <a:xfrm>
            <a:off x="8792400" y="9057667"/>
            <a:ext cx="6799200" cy="601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1" name="Google Shape;61;p11"/>
          <p:cNvSpPr txBox="1">
            <a:spLocks noGrp="1"/>
          </p:cNvSpPr>
          <p:nvPr>
            <p:ph type="subTitle" idx="7"/>
          </p:nvPr>
        </p:nvSpPr>
        <p:spPr>
          <a:xfrm>
            <a:off x="8792400" y="9879752"/>
            <a:ext cx="6799200" cy="6015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2" name="Google Shape;62;p11"/>
          <p:cNvSpPr txBox="1">
            <a:spLocks noGrp="1"/>
          </p:cNvSpPr>
          <p:nvPr>
            <p:ph type="subTitle" idx="8"/>
          </p:nvPr>
        </p:nvSpPr>
        <p:spPr>
          <a:xfrm>
            <a:off x="8792400" y="10701801"/>
            <a:ext cx="6799200" cy="6015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Font typeface="Proxima Nova Semibold"/>
              <a:buNone/>
              <a:defRPr sz="3500"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9"/>
          </p:nvPr>
        </p:nvSpPr>
        <p:spPr>
          <a:xfrm>
            <a:off x="17017808" y="3379667"/>
            <a:ext cx="5233500" cy="5234400"/>
          </a:xfrm>
          <a:prstGeom prst="ellipse">
            <a:avLst/>
          </a:prstGeom>
          <a:noFill/>
          <a:ln w="19050" cap="flat" cmpd="sng">
            <a:solidFill>
              <a:srgbClr val="85AD33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4" name="Google Shape;64;p11"/>
          <p:cNvSpPr txBox="1">
            <a:spLocks noGrp="1"/>
          </p:cNvSpPr>
          <p:nvPr>
            <p:ph type="subTitle" idx="13"/>
          </p:nvPr>
        </p:nvSpPr>
        <p:spPr>
          <a:xfrm>
            <a:off x="16235000" y="9057667"/>
            <a:ext cx="6799200" cy="601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subTitle" idx="14"/>
          </p:nvPr>
        </p:nvSpPr>
        <p:spPr>
          <a:xfrm>
            <a:off x="16235000" y="9879752"/>
            <a:ext cx="6799200" cy="6015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subTitle" idx="15"/>
          </p:nvPr>
        </p:nvSpPr>
        <p:spPr>
          <a:xfrm>
            <a:off x="16235000" y="10701801"/>
            <a:ext cx="6799200" cy="6015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Font typeface="Proxima Nova Semibold"/>
              <a:buNone/>
              <a:defRPr sz="3500"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pic>
        <p:nvPicPr>
          <p:cNvPr id="67" name="Google Shape;67;p1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74733" y="551467"/>
            <a:ext cx="5296460" cy="8922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850">
          <p15:clr>
            <a:srgbClr val="E46962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AND_BODY">
  <p:cSld name="TITLE_AND_BODY 2"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33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600" cy="46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Bullets &amp; Photo 3">
  <p:cSld name="Title, Bullets &amp; Photo_5"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34"/>
          <p:cNvSpPr>
            <a:spLocks noGrp="1"/>
          </p:cNvSpPr>
          <p:nvPr>
            <p:ph type="pic" idx="2"/>
          </p:nvPr>
        </p:nvSpPr>
        <p:spPr>
          <a:xfrm>
            <a:off x="13169900" y="3238500"/>
            <a:ext cx="9524700" cy="9207900"/>
          </a:xfrm>
          <a:prstGeom prst="rect">
            <a:avLst/>
          </a:prstGeom>
          <a:noFill/>
          <a:ln>
            <a:noFill/>
          </a:ln>
        </p:spPr>
      </p:sp>
      <p:sp>
        <p:nvSpPr>
          <p:cNvPr id="212" name="Google Shape;212;p34"/>
          <p:cNvSpPr txBox="1">
            <a:spLocks noGrp="1"/>
          </p:cNvSpPr>
          <p:nvPr>
            <p:ph type="title"/>
          </p:nvPr>
        </p:nvSpPr>
        <p:spPr>
          <a:xfrm>
            <a:off x="1689100" y="952500"/>
            <a:ext cx="21005700" cy="228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34"/>
          <p:cNvSpPr txBox="1">
            <a:spLocks noGrp="1"/>
          </p:cNvSpPr>
          <p:nvPr>
            <p:ph type="body" idx="1"/>
          </p:nvPr>
        </p:nvSpPr>
        <p:spPr>
          <a:xfrm>
            <a:off x="1689100" y="3238500"/>
            <a:ext cx="10008000" cy="9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>
            <a:lvl1pPr marL="457200" lvl="0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1pPr>
            <a:lvl2pPr marL="914400" lvl="1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2pPr>
            <a:lvl3pPr marL="1371600" lvl="2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3pPr>
            <a:lvl4pPr marL="1828800" lvl="3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4pPr>
            <a:lvl5pPr marL="2286000" lvl="4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5pPr>
            <a:lvl6pPr marL="2743200" lvl="5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•"/>
              <a:defRPr/>
            </a:lvl6pPr>
            <a:lvl7pPr marL="3200400" lvl="6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•"/>
              <a:defRPr/>
            </a:lvl7pPr>
            <a:lvl8pPr marL="3657600" lvl="7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•"/>
              <a:defRPr/>
            </a:lvl8pPr>
            <a:lvl9pPr marL="4114800" lvl="8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•"/>
              <a:defRPr/>
            </a:lvl9pPr>
          </a:lstStyle>
          <a:p>
            <a:endParaRPr/>
          </a:p>
        </p:txBody>
      </p:sp>
      <p:sp>
        <p:nvSpPr>
          <p:cNvPr id="214" name="Google Shape;214;p34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600" cy="4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Bullets &amp; Photo 4">
  <p:cSld name="Title, Bullets &amp; Photo_6"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5"/>
          <p:cNvSpPr>
            <a:spLocks noGrp="1"/>
          </p:cNvSpPr>
          <p:nvPr>
            <p:ph type="pic" idx="2"/>
          </p:nvPr>
        </p:nvSpPr>
        <p:spPr>
          <a:xfrm>
            <a:off x="13169900" y="3238500"/>
            <a:ext cx="9524700" cy="9207900"/>
          </a:xfrm>
          <a:prstGeom prst="rect">
            <a:avLst/>
          </a:prstGeom>
          <a:noFill/>
          <a:ln>
            <a:noFill/>
          </a:ln>
        </p:spPr>
      </p:sp>
      <p:sp>
        <p:nvSpPr>
          <p:cNvPr id="217" name="Google Shape;217;p35"/>
          <p:cNvSpPr txBox="1">
            <a:spLocks noGrp="1"/>
          </p:cNvSpPr>
          <p:nvPr>
            <p:ph type="title"/>
          </p:nvPr>
        </p:nvSpPr>
        <p:spPr>
          <a:xfrm>
            <a:off x="1689100" y="952500"/>
            <a:ext cx="21005700" cy="228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218" name="Google Shape;218;p35"/>
          <p:cNvSpPr txBox="1">
            <a:spLocks noGrp="1"/>
          </p:cNvSpPr>
          <p:nvPr>
            <p:ph type="body" idx="1"/>
          </p:nvPr>
        </p:nvSpPr>
        <p:spPr>
          <a:xfrm>
            <a:off x="1689100" y="3238500"/>
            <a:ext cx="10008000" cy="9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>
            <a:lvl1pPr marL="457200" lvl="0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1pPr>
            <a:lvl2pPr marL="914400" lvl="1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2pPr>
            <a:lvl3pPr marL="1371600" lvl="2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3pPr>
            <a:lvl4pPr marL="1828800" lvl="3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4pPr>
            <a:lvl5pPr marL="2286000" lvl="4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5pPr>
            <a:lvl6pPr marL="2743200" lvl="5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•"/>
              <a:defRPr/>
            </a:lvl6pPr>
            <a:lvl7pPr marL="3200400" lvl="6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•"/>
              <a:defRPr/>
            </a:lvl7pPr>
            <a:lvl8pPr marL="3657600" lvl="7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•"/>
              <a:defRPr/>
            </a:lvl8pPr>
            <a:lvl9pPr marL="4114800" lvl="8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•"/>
              <a:defRPr/>
            </a:lvl9pPr>
          </a:lstStyle>
          <a:p>
            <a:endParaRPr/>
          </a:p>
        </p:txBody>
      </p:sp>
      <p:sp>
        <p:nvSpPr>
          <p:cNvPr id="219" name="Google Shape;219;p35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600" cy="4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Bullets &amp; Photo 5">
  <p:cSld name="Title, Bullets &amp; Photo_7"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36"/>
          <p:cNvSpPr>
            <a:spLocks noGrp="1"/>
          </p:cNvSpPr>
          <p:nvPr>
            <p:ph type="pic" idx="2"/>
          </p:nvPr>
        </p:nvSpPr>
        <p:spPr>
          <a:xfrm>
            <a:off x="13169900" y="3238500"/>
            <a:ext cx="9524700" cy="9207900"/>
          </a:xfrm>
          <a:prstGeom prst="rect">
            <a:avLst/>
          </a:prstGeom>
          <a:noFill/>
          <a:ln>
            <a:noFill/>
          </a:ln>
        </p:spPr>
      </p:sp>
      <p:sp>
        <p:nvSpPr>
          <p:cNvPr id="222" name="Google Shape;222;p36"/>
          <p:cNvSpPr txBox="1">
            <a:spLocks noGrp="1"/>
          </p:cNvSpPr>
          <p:nvPr>
            <p:ph type="title"/>
          </p:nvPr>
        </p:nvSpPr>
        <p:spPr>
          <a:xfrm>
            <a:off x="1689100" y="952500"/>
            <a:ext cx="21005700" cy="228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223" name="Google Shape;223;p36"/>
          <p:cNvSpPr txBox="1">
            <a:spLocks noGrp="1"/>
          </p:cNvSpPr>
          <p:nvPr>
            <p:ph type="body" idx="1"/>
          </p:nvPr>
        </p:nvSpPr>
        <p:spPr>
          <a:xfrm>
            <a:off x="1689100" y="3238500"/>
            <a:ext cx="10008000" cy="9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>
            <a:lvl1pPr marL="457200" lvl="0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1pPr>
            <a:lvl2pPr marL="914400" lvl="1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2pPr>
            <a:lvl3pPr marL="1371600" lvl="2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3pPr>
            <a:lvl4pPr marL="1828800" lvl="3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4pPr>
            <a:lvl5pPr marL="2286000" lvl="4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5pPr>
            <a:lvl6pPr marL="2743200" lvl="5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•"/>
              <a:defRPr/>
            </a:lvl6pPr>
            <a:lvl7pPr marL="3200400" lvl="6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•"/>
              <a:defRPr/>
            </a:lvl7pPr>
            <a:lvl8pPr marL="3657600" lvl="7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•"/>
              <a:defRPr/>
            </a:lvl8pPr>
            <a:lvl9pPr marL="4114800" lvl="8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•"/>
              <a:defRPr/>
            </a:lvl9pPr>
          </a:lstStyle>
          <a:p>
            <a:endParaRPr/>
          </a:p>
        </p:txBody>
      </p:sp>
      <p:sp>
        <p:nvSpPr>
          <p:cNvPr id="224" name="Google Shape;224;p36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600" cy="4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Bullets &amp; Photo 6">
  <p:cSld name="Title, Bullets &amp; Photo_8"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37"/>
          <p:cNvSpPr>
            <a:spLocks noGrp="1"/>
          </p:cNvSpPr>
          <p:nvPr>
            <p:ph type="pic" idx="2"/>
          </p:nvPr>
        </p:nvSpPr>
        <p:spPr>
          <a:xfrm>
            <a:off x="13169900" y="3238500"/>
            <a:ext cx="9524700" cy="9207900"/>
          </a:xfrm>
          <a:prstGeom prst="rect">
            <a:avLst/>
          </a:prstGeom>
          <a:noFill/>
          <a:ln>
            <a:noFill/>
          </a:ln>
        </p:spPr>
      </p:sp>
      <p:sp>
        <p:nvSpPr>
          <p:cNvPr id="227" name="Google Shape;227;p37"/>
          <p:cNvSpPr txBox="1">
            <a:spLocks noGrp="1"/>
          </p:cNvSpPr>
          <p:nvPr>
            <p:ph type="title"/>
          </p:nvPr>
        </p:nvSpPr>
        <p:spPr>
          <a:xfrm>
            <a:off x="1689100" y="952500"/>
            <a:ext cx="21005700" cy="228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228" name="Google Shape;228;p37"/>
          <p:cNvSpPr txBox="1">
            <a:spLocks noGrp="1"/>
          </p:cNvSpPr>
          <p:nvPr>
            <p:ph type="body" idx="1"/>
          </p:nvPr>
        </p:nvSpPr>
        <p:spPr>
          <a:xfrm>
            <a:off x="1689100" y="3238500"/>
            <a:ext cx="10008000" cy="9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>
            <a:lvl1pPr marL="457200" lvl="0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1pPr>
            <a:lvl2pPr marL="914400" lvl="1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2pPr>
            <a:lvl3pPr marL="1371600" lvl="2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3pPr>
            <a:lvl4pPr marL="1828800" lvl="3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4pPr>
            <a:lvl5pPr marL="2286000" lvl="4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5pPr>
            <a:lvl6pPr marL="2743200" lvl="5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•"/>
              <a:defRPr/>
            </a:lvl6pPr>
            <a:lvl7pPr marL="3200400" lvl="6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•"/>
              <a:defRPr/>
            </a:lvl7pPr>
            <a:lvl8pPr marL="3657600" lvl="7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•"/>
              <a:defRPr/>
            </a:lvl8pPr>
            <a:lvl9pPr marL="4114800" lvl="8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•"/>
              <a:defRPr/>
            </a:lvl9pPr>
          </a:lstStyle>
          <a:p>
            <a:endParaRPr/>
          </a:p>
        </p:txBody>
      </p:sp>
      <p:sp>
        <p:nvSpPr>
          <p:cNvPr id="229" name="Google Shape;229;p37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600" cy="4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Bullets &amp; Photo 7">
  <p:cSld name="Title, Bullets &amp; Photo_9"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38"/>
          <p:cNvSpPr>
            <a:spLocks noGrp="1"/>
          </p:cNvSpPr>
          <p:nvPr>
            <p:ph type="pic" idx="2"/>
          </p:nvPr>
        </p:nvSpPr>
        <p:spPr>
          <a:xfrm>
            <a:off x="13169900" y="3238500"/>
            <a:ext cx="9524700" cy="9207900"/>
          </a:xfrm>
          <a:prstGeom prst="rect">
            <a:avLst/>
          </a:prstGeom>
          <a:noFill/>
          <a:ln>
            <a:noFill/>
          </a:ln>
        </p:spPr>
      </p:sp>
      <p:sp>
        <p:nvSpPr>
          <p:cNvPr id="232" name="Google Shape;232;p38"/>
          <p:cNvSpPr txBox="1">
            <a:spLocks noGrp="1"/>
          </p:cNvSpPr>
          <p:nvPr>
            <p:ph type="title"/>
          </p:nvPr>
        </p:nvSpPr>
        <p:spPr>
          <a:xfrm>
            <a:off x="1689100" y="952500"/>
            <a:ext cx="21005700" cy="228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233" name="Google Shape;233;p38"/>
          <p:cNvSpPr txBox="1">
            <a:spLocks noGrp="1"/>
          </p:cNvSpPr>
          <p:nvPr>
            <p:ph type="body" idx="1"/>
          </p:nvPr>
        </p:nvSpPr>
        <p:spPr>
          <a:xfrm>
            <a:off x="1689100" y="3238500"/>
            <a:ext cx="10008000" cy="9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>
            <a:lvl1pPr marL="457200" lvl="0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1pPr>
            <a:lvl2pPr marL="914400" lvl="1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2pPr>
            <a:lvl3pPr marL="1371600" lvl="2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3pPr>
            <a:lvl4pPr marL="1828800" lvl="3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4pPr>
            <a:lvl5pPr marL="2286000" lvl="4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5pPr>
            <a:lvl6pPr marL="2743200" lvl="5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•"/>
              <a:defRPr/>
            </a:lvl6pPr>
            <a:lvl7pPr marL="3200400" lvl="6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•"/>
              <a:defRPr/>
            </a:lvl7pPr>
            <a:lvl8pPr marL="3657600" lvl="7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•"/>
              <a:defRPr/>
            </a:lvl8pPr>
            <a:lvl9pPr marL="4114800" lvl="8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•"/>
              <a:defRPr/>
            </a:lvl9pPr>
          </a:lstStyle>
          <a:p>
            <a:endParaRPr/>
          </a:p>
        </p:txBody>
      </p:sp>
      <p:sp>
        <p:nvSpPr>
          <p:cNvPr id="234" name="Google Shape;234;p38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600" cy="4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 Speakers">
  <p:cSld name="SECTION_HEADER_1_1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>
            <a:spLocks noGrp="1"/>
          </p:cNvSpPr>
          <p:nvPr>
            <p:ph type="pic" idx="2"/>
          </p:nvPr>
        </p:nvSpPr>
        <p:spPr>
          <a:xfrm>
            <a:off x="1018267" y="2974867"/>
            <a:ext cx="4257600" cy="4258500"/>
          </a:xfrm>
          <a:prstGeom prst="ellipse">
            <a:avLst/>
          </a:prstGeom>
          <a:noFill/>
          <a:ln w="19050" cap="flat" cmpd="sng">
            <a:solidFill>
              <a:srgbClr val="85AD33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0" name="Google Shape;70;p12"/>
          <p:cNvSpPr txBox="1">
            <a:spLocks noGrp="1"/>
          </p:cNvSpPr>
          <p:nvPr>
            <p:ph type="subTitle" idx="1"/>
          </p:nvPr>
        </p:nvSpPr>
        <p:spPr>
          <a:xfrm>
            <a:off x="5709126" y="3987527"/>
            <a:ext cx="6578400" cy="4887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subTitle" idx="3"/>
          </p:nvPr>
        </p:nvSpPr>
        <p:spPr>
          <a:xfrm>
            <a:off x="5709126" y="4859456"/>
            <a:ext cx="6578400" cy="4887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subTitle" idx="4"/>
          </p:nvPr>
        </p:nvSpPr>
        <p:spPr>
          <a:xfrm>
            <a:off x="5709126" y="5731354"/>
            <a:ext cx="6578400" cy="4887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Font typeface="Proxima Nova Semibold"/>
              <a:buNone/>
              <a:defRPr sz="4000"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73" name="Google Shape;73;p12"/>
          <p:cNvSpPr>
            <a:spLocks noGrp="1"/>
          </p:cNvSpPr>
          <p:nvPr>
            <p:ph type="pic" idx="5"/>
          </p:nvPr>
        </p:nvSpPr>
        <p:spPr>
          <a:xfrm>
            <a:off x="1018233" y="8083667"/>
            <a:ext cx="4257600" cy="4258500"/>
          </a:xfrm>
          <a:prstGeom prst="ellipse">
            <a:avLst/>
          </a:prstGeom>
          <a:noFill/>
          <a:ln w="19050" cap="flat" cmpd="sng">
            <a:solidFill>
              <a:srgbClr val="85AD33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4" name="Google Shape;74;p12"/>
          <p:cNvSpPr txBox="1">
            <a:spLocks noGrp="1"/>
          </p:cNvSpPr>
          <p:nvPr>
            <p:ph type="subTitle" idx="6"/>
          </p:nvPr>
        </p:nvSpPr>
        <p:spPr>
          <a:xfrm>
            <a:off x="5709093" y="9096327"/>
            <a:ext cx="6578400" cy="4887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ubTitle" idx="7"/>
          </p:nvPr>
        </p:nvSpPr>
        <p:spPr>
          <a:xfrm>
            <a:off x="5709093" y="9968256"/>
            <a:ext cx="6578400" cy="4887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subTitle" idx="8"/>
          </p:nvPr>
        </p:nvSpPr>
        <p:spPr>
          <a:xfrm>
            <a:off x="5709093" y="10840154"/>
            <a:ext cx="6578400" cy="4887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Font typeface="Proxima Nova Semibold"/>
              <a:buNone/>
              <a:defRPr sz="4000"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77" name="Google Shape;77;p12"/>
          <p:cNvSpPr>
            <a:spLocks noGrp="1"/>
          </p:cNvSpPr>
          <p:nvPr>
            <p:ph type="pic" idx="9"/>
          </p:nvPr>
        </p:nvSpPr>
        <p:spPr>
          <a:xfrm>
            <a:off x="12720800" y="2974867"/>
            <a:ext cx="4257600" cy="4258500"/>
          </a:xfrm>
          <a:prstGeom prst="ellipse">
            <a:avLst/>
          </a:prstGeom>
          <a:noFill/>
          <a:ln w="19050" cap="flat" cmpd="sng">
            <a:solidFill>
              <a:srgbClr val="85AD33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p12"/>
          <p:cNvSpPr txBox="1">
            <a:spLocks noGrp="1"/>
          </p:cNvSpPr>
          <p:nvPr>
            <p:ph type="subTitle" idx="13"/>
          </p:nvPr>
        </p:nvSpPr>
        <p:spPr>
          <a:xfrm>
            <a:off x="17411659" y="3987527"/>
            <a:ext cx="6578400" cy="4887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ubTitle" idx="14"/>
          </p:nvPr>
        </p:nvSpPr>
        <p:spPr>
          <a:xfrm>
            <a:off x="17411659" y="4859456"/>
            <a:ext cx="6578400" cy="4887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subTitle" idx="15"/>
          </p:nvPr>
        </p:nvSpPr>
        <p:spPr>
          <a:xfrm>
            <a:off x="17411659" y="5731354"/>
            <a:ext cx="6578400" cy="4887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Font typeface="Proxima Nova Semibold"/>
              <a:buNone/>
              <a:defRPr sz="4000"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81" name="Google Shape;81;p12"/>
          <p:cNvSpPr>
            <a:spLocks noGrp="1"/>
          </p:cNvSpPr>
          <p:nvPr>
            <p:ph type="pic" idx="16"/>
          </p:nvPr>
        </p:nvSpPr>
        <p:spPr>
          <a:xfrm>
            <a:off x="12720767" y="8083667"/>
            <a:ext cx="4257600" cy="4258500"/>
          </a:xfrm>
          <a:prstGeom prst="ellipse">
            <a:avLst/>
          </a:prstGeom>
          <a:noFill/>
          <a:ln w="19050" cap="flat" cmpd="sng">
            <a:solidFill>
              <a:srgbClr val="85AD33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2" name="Google Shape;82;p12"/>
          <p:cNvSpPr txBox="1">
            <a:spLocks noGrp="1"/>
          </p:cNvSpPr>
          <p:nvPr>
            <p:ph type="subTitle" idx="17"/>
          </p:nvPr>
        </p:nvSpPr>
        <p:spPr>
          <a:xfrm>
            <a:off x="17411626" y="9096327"/>
            <a:ext cx="6578400" cy="4887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ubTitle" idx="18"/>
          </p:nvPr>
        </p:nvSpPr>
        <p:spPr>
          <a:xfrm>
            <a:off x="17411626" y="9968256"/>
            <a:ext cx="6578400" cy="4887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84" name="Google Shape;84;p12"/>
          <p:cNvSpPr txBox="1">
            <a:spLocks noGrp="1"/>
          </p:cNvSpPr>
          <p:nvPr>
            <p:ph type="subTitle" idx="19"/>
          </p:nvPr>
        </p:nvSpPr>
        <p:spPr>
          <a:xfrm>
            <a:off x="17411626" y="10840154"/>
            <a:ext cx="6578400" cy="4887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Font typeface="Proxima Nova Semibold"/>
              <a:buNone/>
              <a:defRPr sz="4000"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pic>
        <p:nvPicPr>
          <p:cNvPr id="85" name="Google Shape;85;p1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74733" y="551467"/>
            <a:ext cx="5296460" cy="8922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768">
          <p15:clr>
            <a:srgbClr val="E46962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ro Slide with Short Text Blurb - Green">
  <p:cSld name="TITLE_AND_TWO_COLUMNS_1">
    <p:bg>
      <p:bgPr>
        <a:solidFill>
          <a:srgbClr val="85AD33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6"/>
          <p:cNvSpPr txBox="1">
            <a:spLocks noGrp="1"/>
          </p:cNvSpPr>
          <p:nvPr>
            <p:ph type="body" idx="1"/>
          </p:nvPr>
        </p:nvSpPr>
        <p:spPr>
          <a:xfrm>
            <a:off x="1274933" y="5080000"/>
            <a:ext cx="14292000" cy="39624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533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Proxima Nova Semibold"/>
              <a:buChar char="●"/>
              <a:defRPr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marL="914400" lvl="1" indent="-533400" rtl="0">
              <a:lnSpc>
                <a:spcPct val="115000"/>
              </a:lnSpc>
              <a:spcBef>
                <a:spcPts val="270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Proxima Nova Semibold"/>
              <a:buChar char="○"/>
              <a:defRPr sz="48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marL="1371600" lvl="2" indent="-533400" rtl="0">
              <a:lnSpc>
                <a:spcPct val="115000"/>
              </a:lnSpc>
              <a:spcBef>
                <a:spcPts val="270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Proxima Nova Semibold"/>
              <a:buChar char="■"/>
              <a:defRPr sz="48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marL="1828800" lvl="3" indent="-533400" rtl="0">
              <a:lnSpc>
                <a:spcPct val="115000"/>
              </a:lnSpc>
              <a:spcBef>
                <a:spcPts val="270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Proxima Nova Semibold"/>
              <a:buChar char="●"/>
              <a:defRPr sz="48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marL="2286000" lvl="4" indent="-533400" rtl="0">
              <a:lnSpc>
                <a:spcPct val="115000"/>
              </a:lnSpc>
              <a:spcBef>
                <a:spcPts val="270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Proxima Nova Semibold"/>
              <a:buChar char="○"/>
              <a:defRPr sz="48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  <a:lvl6pPr marL="2743200" lvl="5" indent="-533400" rtl="0">
              <a:lnSpc>
                <a:spcPct val="115000"/>
              </a:lnSpc>
              <a:spcBef>
                <a:spcPts val="270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Proxima Nova Semibold"/>
              <a:buChar char="■"/>
              <a:defRPr sz="48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6pPr>
            <a:lvl7pPr marL="3200400" lvl="6" indent="-533400" rtl="0">
              <a:lnSpc>
                <a:spcPct val="115000"/>
              </a:lnSpc>
              <a:spcBef>
                <a:spcPts val="270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Proxima Nova Semibold"/>
              <a:buChar char="●"/>
              <a:defRPr sz="48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7pPr>
            <a:lvl8pPr marL="3657600" lvl="7" indent="-533400" rtl="0">
              <a:lnSpc>
                <a:spcPct val="115000"/>
              </a:lnSpc>
              <a:spcBef>
                <a:spcPts val="270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Proxima Nova Semibold"/>
              <a:buChar char="○"/>
              <a:defRPr sz="48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8pPr>
            <a:lvl9pPr marL="4114800" lvl="8" indent="-533400" rtl="0">
              <a:lnSpc>
                <a:spcPct val="115000"/>
              </a:lnSpc>
              <a:spcBef>
                <a:spcPts val="2700"/>
              </a:spcBef>
              <a:spcAft>
                <a:spcPts val="2700"/>
              </a:spcAft>
              <a:buClr>
                <a:srgbClr val="FFFFFF"/>
              </a:buClr>
              <a:buSzPts val="4800"/>
              <a:buFont typeface="Proxima Nova Semibold"/>
              <a:buChar char="■"/>
              <a:defRPr sz="48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9pPr>
          </a:lstStyle>
          <a:p>
            <a:endParaRPr/>
          </a:p>
        </p:txBody>
      </p:sp>
      <p:pic>
        <p:nvPicPr>
          <p:cNvPr id="120" name="Google Shape;120;p16"/>
          <p:cNvPicPr preferRelativeResize="0"/>
          <p:nvPr/>
        </p:nvPicPr>
        <p:blipFill>
          <a:blip r:embed="rId2">
            <a:alphaModFix amt="12000"/>
          </a:blip>
          <a:stretch>
            <a:fillRect/>
          </a:stretch>
        </p:blipFill>
        <p:spPr>
          <a:xfrm>
            <a:off x="9108332" y="4892867"/>
            <a:ext cx="21285465" cy="12026265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16"/>
          <p:cNvSpPr txBox="1">
            <a:spLocks noGrp="1"/>
          </p:cNvSpPr>
          <p:nvPr>
            <p:ph type="title"/>
          </p:nvPr>
        </p:nvSpPr>
        <p:spPr>
          <a:xfrm>
            <a:off x="1219200" y="2604267"/>
            <a:ext cx="21140100" cy="16353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200"/>
              <a:buNone/>
              <a:defRPr sz="112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9pPr>
          </a:lstStyle>
          <a:p>
            <a:endParaRPr/>
          </a:p>
        </p:txBody>
      </p:sp>
      <p:pic>
        <p:nvPicPr>
          <p:cNvPr id="122" name="Google Shape;12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2800" y="551467"/>
            <a:ext cx="5300337" cy="8922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768">
          <p15:clr>
            <a:srgbClr val="E46962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- Green">
  <p:cSld name="TITLE_AND_TWO_COLUMNS_1_1">
    <p:bg>
      <p:bgPr>
        <a:solidFill>
          <a:srgbClr val="85AD33"/>
        </a:solidFill>
        <a:effectLst/>
      </p:bgPr>
    </p:bg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Google Shape;124;p17"/>
          <p:cNvPicPr preferRelativeResize="0"/>
          <p:nvPr/>
        </p:nvPicPr>
        <p:blipFill>
          <a:blip r:embed="rId2">
            <a:alphaModFix amt="12000"/>
          </a:blip>
          <a:stretch>
            <a:fillRect/>
          </a:stretch>
        </p:blipFill>
        <p:spPr>
          <a:xfrm>
            <a:off x="9108332" y="4892867"/>
            <a:ext cx="21285465" cy="12026265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p17"/>
          <p:cNvSpPr txBox="1">
            <a:spLocks noGrp="1"/>
          </p:cNvSpPr>
          <p:nvPr>
            <p:ph type="title"/>
          </p:nvPr>
        </p:nvSpPr>
        <p:spPr>
          <a:xfrm>
            <a:off x="1274933" y="3860800"/>
            <a:ext cx="15369600" cy="5621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200"/>
              <a:buNone/>
              <a:defRPr sz="11200">
                <a:solidFill>
                  <a:srgbClr val="FFFFFF"/>
                </a:solidFill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9pPr>
          </a:lstStyle>
          <a:p>
            <a:endParaRPr/>
          </a:p>
        </p:txBody>
      </p:sp>
      <p:pic>
        <p:nvPicPr>
          <p:cNvPr id="126" name="Google Shape;12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2800" y="551467"/>
            <a:ext cx="5300337" cy="8922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768">
          <p15:clr>
            <a:srgbClr val="E46962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- White">
  <p:cSld name="TITLE_AND_TWO_COLUMNS_1_1_1">
    <p:bg>
      <p:bgPr>
        <a:solidFill>
          <a:schemeClr val="lt1"/>
        </a:solid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8"/>
          <p:cNvSpPr txBox="1">
            <a:spLocks noGrp="1"/>
          </p:cNvSpPr>
          <p:nvPr>
            <p:ph type="title"/>
          </p:nvPr>
        </p:nvSpPr>
        <p:spPr>
          <a:xfrm>
            <a:off x="1219200" y="3860800"/>
            <a:ext cx="15425700" cy="5621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85AD33"/>
              </a:buClr>
              <a:buSzPts val="11200"/>
              <a:buNone/>
              <a:defRPr sz="11200">
                <a:solidFill>
                  <a:srgbClr val="85AD33"/>
                </a:solidFill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9pPr>
          </a:lstStyle>
          <a:p>
            <a:endParaRPr/>
          </a:p>
        </p:txBody>
      </p:sp>
      <p:pic>
        <p:nvPicPr>
          <p:cNvPr id="129" name="Google Shape;129;p18"/>
          <p:cNvPicPr preferRelativeResize="0"/>
          <p:nvPr/>
        </p:nvPicPr>
        <p:blipFill>
          <a:blip r:embed="rId2">
            <a:alphaModFix amt="12000"/>
          </a:blip>
          <a:stretch>
            <a:fillRect/>
          </a:stretch>
        </p:blipFill>
        <p:spPr>
          <a:xfrm>
            <a:off x="9108332" y="4892867"/>
            <a:ext cx="21285465" cy="120262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4733" y="551467"/>
            <a:ext cx="5296460" cy="8922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768">
          <p15:clr>
            <a:srgbClr val="E46962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alf Pg Text w/ Image" type="titleOnly">
  <p:cSld name="TITLE_ONLY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9"/>
          <p:cNvSpPr txBox="1">
            <a:spLocks noGrp="1"/>
          </p:cNvSpPr>
          <p:nvPr>
            <p:ph type="subTitle" idx="1"/>
          </p:nvPr>
        </p:nvSpPr>
        <p:spPr>
          <a:xfrm>
            <a:off x="1255051" y="5128333"/>
            <a:ext cx="9718500" cy="6273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Font typeface="Proxima Nova Semibold"/>
              <a:buNone/>
              <a:defRPr sz="3700"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19"/>
          <p:cNvSpPr txBox="1">
            <a:spLocks noGrp="1"/>
          </p:cNvSpPr>
          <p:nvPr>
            <p:ph type="body" idx="2"/>
          </p:nvPr>
        </p:nvSpPr>
        <p:spPr>
          <a:xfrm>
            <a:off x="1254022" y="6377000"/>
            <a:ext cx="9718500" cy="5579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431800" rtl="0">
              <a:spcBef>
                <a:spcPts val="0"/>
              </a:spcBef>
              <a:spcAft>
                <a:spcPts val="0"/>
              </a:spcAft>
              <a:buClr>
                <a:srgbClr val="85AD33"/>
              </a:buClr>
              <a:buSzPts val="3200"/>
              <a:buChar char="●"/>
              <a:defRPr sz="3200"/>
            </a:lvl1pPr>
            <a:lvl2pPr marL="914400" lvl="1" indent="-431800" rtl="0">
              <a:spcBef>
                <a:spcPts val="2700"/>
              </a:spcBef>
              <a:spcAft>
                <a:spcPts val="0"/>
              </a:spcAft>
              <a:buClr>
                <a:srgbClr val="85AD33"/>
              </a:buClr>
              <a:buSzPts val="3200"/>
              <a:buChar char="○"/>
              <a:defRPr sz="3200"/>
            </a:lvl2pPr>
            <a:lvl3pPr marL="1371600" lvl="2" indent="-431800" rtl="0">
              <a:spcBef>
                <a:spcPts val="2700"/>
              </a:spcBef>
              <a:spcAft>
                <a:spcPts val="0"/>
              </a:spcAft>
              <a:buClr>
                <a:srgbClr val="85AD33"/>
              </a:buClr>
              <a:buSzPts val="3200"/>
              <a:buChar char="■"/>
              <a:defRPr sz="3200"/>
            </a:lvl3pPr>
            <a:lvl4pPr marL="1828800" lvl="3" indent="-431800" rtl="0">
              <a:spcBef>
                <a:spcPts val="2700"/>
              </a:spcBef>
              <a:spcAft>
                <a:spcPts val="0"/>
              </a:spcAft>
              <a:buClr>
                <a:srgbClr val="434343"/>
              </a:buClr>
              <a:buSzPts val="3200"/>
              <a:buChar char="●"/>
              <a:defRPr sz="3200"/>
            </a:lvl4pPr>
            <a:lvl5pPr marL="2286000" lvl="4" indent="-431800" rtl="0">
              <a:spcBef>
                <a:spcPts val="2700"/>
              </a:spcBef>
              <a:spcAft>
                <a:spcPts val="0"/>
              </a:spcAft>
              <a:buSzPts val="3200"/>
              <a:buChar char="○"/>
              <a:defRPr sz="3200"/>
            </a:lvl5pPr>
            <a:lvl6pPr marL="2743200" lvl="5" indent="-431800" rtl="0">
              <a:spcBef>
                <a:spcPts val="2700"/>
              </a:spcBef>
              <a:spcAft>
                <a:spcPts val="0"/>
              </a:spcAft>
              <a:buSzPts val="3200"/>
              <a:buChar char="■"/>
              <a:defRPr sz="3200"/>
            </a:lvl6pPr>
            <a:lvl7pPr marL="3200400" lvl="6" indent="-431800" rtl="0">
              <a:spcBef>
                <a:spcPts val="2700"/>
              </a:spcBef>
              <a:spcAft>
                <a:spcPts val="0"/>
              </a:spcAft>
              <a:buSzPts val="3200"/>
              <a:buChar char="●"/>
              <a:defRPr sz="3200"/>
            </a:lvl7pPr>
            <a:lvl8pPr marL="3657600" lvl="7" indent="-431800" rtl="0">
              <a:spcBef>
                <a:spcPts val="2700"/>
              </a:spcBef>
              <a:spcAft>
                <a:spcPts val="0"/>
              </a:spcAft>
              <a:buSzPts val="3200"/>
              <a:buChar char="○"/>
              <a:defRPr sz="3200"/>
            </a:lvl8pPr>
            <a:lvl9pPr marL="4114800" lvl="8" indent="-431800" rtl="0">
              <a:spcBef>
                <a:spcPts val="2700"/>
              </a:spcBef>
              <a:spcAft>
                <a:spcPts val="2700"/>
              </a:spcAft>
              <a:buSzPts val="3200"/>
              <a:buChar char="■"/>
              <a:defRPr sz="3200"/>
            </a:lvl9pPr>
          </a:lstStyle>
          <a:p>
            <a:endParaRPr/>
          </a:p>
        </p:txBody>
      </p:sp>
      <p:sp>
        <p:nvSpPr>
          <p:cNvPr id="134" name="Google Shape;134;p19"/>
          <p:cNvSpPr txBox="1">
            <a:spLocks noGrp="1"/>
          </p:cNvSpPr>
          <p:nvPr>
            <p:ph type="title"/>
          </p:nvPr>
        </p:nvSpPr>
        <p:spPr>
          <a:xfrm>
            <a:off x="1219200" y="2472267"/>
            <a:ext cx="9755100" cy="25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85AD33"/>
              </a:buClr>
              <a:buSzPts val="7500"/>
              <a:buNone/>
              <a:defRPr>
                <a:solidFill>
                  <a:srgbClr val="85AD3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19"/>
          <p:cNvSpPr>
            <a:spLocks noGrp="1"/>
          </p:cNvSpPr>
          <p:nvPr>
            <p:ph type="pic" idx="3"/>
          </p:nvPr>
        </p:nvSpPr>
        <p:spPr>
          <a:xfrm>
            <a:off x="12386867" y="0"/>
            <a:ext cx="12200100" cy="13716000"/>
          </a:xfrm>
          <a:prstGeom prst="rect">
            <a:avLst/>
          </a:prstGeom>
          <a:noFill/>
          <a:ln>
            <a:noFill/>
          </a:ln>
        </p:spPr>
      </p:sp>
      <p:pic>
        <p:nvPicPr>
          <p:cNvPr id="136" name="Google Shape;136;p1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74733" y="551467"/>
            <a:ext cx="5296460" cy="8922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768">
          <p15:clr>
            <a:srgbClr val="E46962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alf Pg Text w/ Green Frame Image">
  <p:cSld name="TITLE_ONLY_2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0"/>
          <p:cNvSpPr/>
          <p:nvPr/>
        </p:nvSpPr>
        <p:spPr>
          <a:xfrm>
            <a:off x="12207533" y="0"/>
            <a:ext cx="12176700" cy="13716000"/>
          </a:xfrm>
          <a:prstGeom prst="rect">
            <a:avLst/>
          </a:prstGeom>
          <a:solidFill>
            <a:srgbClr val="85AD33"/>
          </a:solidFill>
          <a:ln>
            <a:noFill/>
          </a:ln>
        </p:spPr>
        <p:txBody>
          <a:bodyPr spcFirstLastPara="1" wrap="square" lIns="243800" tIns="243800" rIns="243800" bIns="2438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7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39" name="Google Shape;139;p20"/>
          <p:cNvSpPr txBox="1">
            <a:spLocks noGrp="1"/>
          </p:cNvSpPr>
          <p:nvPr>
            <p:ph type="subTitle" idx="1"/>
          </p:nvPr>
        </p:nvSpPr>
        <p:spPr>
          <a:xfrm>
            <a:off x="1255051" y="5128333"/>
            <a:ext cx="9718500" cy="6273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Font typeface="Proxima Nova Semibold"/>
              <a:buNone/>
              <a:defRPr sz="3700"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20"/>
          <p:cNvSpPr txBox="1">
            <a:spLocks noGrp="1"/>
          </p:cNvSpPr>
          <p:nvPr>
            <p:ph type="body" idx="2"/>
          </p:nvPr>
        </p:nvSpPr>
        <p:spPr>
          <a:xfrm>
            <a:off x="1254022" y="6377000"/>
            <a:ext cx="9718500" cy="5579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431800" rtl="0">
              <a:spcBef>
                <a:spcPts val="0"/>
              </a:spcBef>
              <a:spcAft>
                <a:spcPts val="0"/>
              </a:spcAft>
              <a:buClr>
                <a:srgbClr val="85AD33"/>
              </a:buClr>
              <a:buSzPts val="3200"/>
              <a:buChar char="●"/>
              <a:defRPr sz="3200"/>
            </a:lvl1pPr>
            <a:lvl2pPr marL="914400" lvl="1" indent="-431800" rtl="0">
              <a:spcBef>
                <a:spcPts val="2700"/>
              </a:spcBef>
              <a:spcAft>
                <a:spcPts val="0"/>
              </a:spcAft>
              <a:buClr>
                <a:srgbClr val="85AD33"/>
              </a:buClr>
              <a:buSzPts val="3200"/>
              <a:buChar char="○"/>
              <a:defRPr sz="3200"/>
            </a:lvl2pPr>
            <a:lvl3pPr marL="1371600" lvl="2" indent="-431800" rtl="0">
              <a:spcBef>
                <a:spcPts val="2700"/>
              </a:spcBef>
              <a:spcAft>
                <a:spcPts val="0"/>
              </a:spcAft>
              <a:buClr>
                <a:srgbClr val="85AD33"/>
              </a:buClr>
              <a:buSzPts val="3200"/>
              <a:buChar char="■"/>
              <a:defRPr sz="3200"/>
            </a:lvl3pPr>
            <a:lvl4pPr marL="1828800" lvl="3" indent="-431800" rtl="0">
              <a:spcBef>
                <a:spcPts val="2700"/>
              </a:spcBef>
              <a:spcAft>
                <a:spcPts val="0"/>
              </a:spcAft>
              <a:buClr>
                <a:srgbClr val="434343"/>
              </a:buClr>
              <a:buSzPts val="3200"/>
              <a:buChar char="●"/>
              <a:defRPr sz="3200"/>
            </a:lvl4pPr>
            <a:lvl5pPr marL="2286000" lvl="4" indent="-431800" rtl="0">
              <a:spcBef>
                <a:spcPts val="2700"/>
              </a:spcBef>
              <a:spcAft>
                <a:spcPts val="0"/>
              </a:spcAft>
              <a:buSzPts val="3200"/>
              <a:buChar char="○"/>
              <a:defRPr sz="3200"/>
            </a:lvl5pPr>
            <a:lvl6pPr marL="2743200" lvl="5" indent="-431800" rtl="0">
              <a:spcBef>
                <a:spcPts val="2700"/>
              </a:spcBef>
              <a:spcAft>
                <a:spcPts val="0"/>
              </a:spcAft>
              <a:buSzPts val="3200"/>
              <a:buChar char="■"/>
              <a:defRPr sz="3200"/>
            </a:lvl6pPr>
            <a:lvl7pPr marL="3200400" lvl="6" indent="-431800" rtl="0">
              <a:spcBef>
                <a:spcPts val="2700"/>
              </a:spcBef>
              <a:spcAft>
                <a:spcPts val="0"/>
              </a:spcAft>
              <a:buSzPts val="3200"/>
              <a:buChar char="●"/>
              <a:defRPr sz="3200"/>
            </a:lvl7pPr>
            <a:lvl8pPr marL="3657600" lvl="7" indent="-431800" rtl="0">
              <a:spcBef>
                <a:spcPts val="2700"/>
              </a:spcBef>
              <a:spcAft>
                <a:spcPts val="0"/>
              </a:spcAft>
              <a:buSzPts val="3200"/>
              <a:buChar char="○"/>
              <a:defRPr sz="3200"/>
            </a:lvl8pPr>
            <a:lvl9pPr marL="4114800" lvl="8" indent="-431800" rtl="0">
              <a:spcBef>
                <a:spcPts val="2700"/>
              </a:spcBef>
              <a:spcAft>
                <a:spcPts val="2700"/>
              </a:spcAft>
              <a:buSzPts val="3200"/>
              <a:buChar char="■"/>
              <a:defRPr sz="3200"/>
            </a:lvl9pPr>
          </a:lstStyle>
          <a:p>
            <a:endParaRPr/>
          </a:p>
        </p:txBody>
      </p:sp>
      <p:sp>
        <p:nvSpPr>
          <p:cNvPr id="141" name="Google Shape;141;p20"/>
          <p:cNvSpPr txBox="1">
            <a:spLocks noGrp="1"/>
          </p:cNvSpPr>
          <p:nvPr>
            <p:ph type="title"/>
          </p:nvPr>
        </p:nvSpPr>
        <p:spPr>
          <a:xfrm>
            <a:off x="1219200" y="2472267"/>
            <a:ext cx="9755100" cy="25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85AD33"/>
              </a:buClr>
              <a:buSzPts val="7500"/>
              <a:buNone/>
              <a:defRPr>
                <a:solidFill>
                  <a:srgbClr val="85AD3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20"/>
          <p:cNvSpPr>
            <a:spLocks noGrp="1"/>
          </p:cNvSpPr>
          <p:nvPr>
            <p:ph type="pic" idx="3"/>
          </p:nvPr>
        </p:nvSpPr>
        <p:spPr>
          <a:xfrm>
            <a:off x="13242333" y="1176400"/>
            <a:ext cx="10107300" cy="11363100"/>
          </a:xfrm>
          <a:prstGeom prst="rect">
            <a:avLst/>
          </a:prstGeom>
          <a:noFill/>
          <a:ln>
            <a:noFill/>
          </a:ln>
          <a:effectLst>
            <a:outerShdw blurRad="142875" algn="bl" rotWithShape="0">
              <a:srgbClr val="000000">
                <a:alpha val="20000"/>
              </a:srgbClr>
            </a:outerShdw>
          </a:effectLst>
        </p:spPr>
      </p:sp>
      <p:pic>
        <p:nvPicPr>
          <p:cNvPr id="143" name="Google Shape;143;p2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74733" y="551467"/>
            <a:ext cx="5296460" cy="8922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768">
          <p15:clr>
            <a:srgbClr val="E46962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ull Pg Text">
  <p:cSld name="TITLE_ONLY_1"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1"/>
          <p:cNvSpPr txBox="1">
            <a:spLocks noGrp="1"/>
          </p:cNvSpPr>
          <p:nvPr>
            <p:ph type="title"/>
          </p:nvPr>
        </p:nvSpPr>
        <p:spPr>
          <a:xfrm>
            <a:off x="1219200" y="2472267"/>
            <a:ext cx="21934500" cy="11175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85AD33"/>
              </a:buClr>
              <a:buSzPts val="7500"/>
              <a:buNone/>
              <a:defRPr>
                <a:solidFill>
                  <a:srgbClr val="85AD3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21"/>
          <p:cNvSpPr txBox="1">
            <a:spLocks noGrp="1"/>
          </p:cNvSpPr>
          <p:nvPr>
            <p:ph type="body" idx="1"/>
          </p:nvPr>
        </p:nvSpPr>
        <p:spPr>
          <a:xfrm>
            <a:off x="1218933" y="4368800"/>
            <a:ext cx="21934500" cy="8074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431800" rtl="0">
              <a:spcBef>
                <a:spcPts val="0"/>
              </a:spcBef>
              <a:spcAft>
                <a:spcPts val="0"/>
              </a:spcAft>
              <a:buClr>
                <a:srgbClr val="85AD33"/>
              </a:buClr>
              <a:buSzPts val="3200"/>
              <a:buChar char="●"/>
              <a:defRPr sz="3200"/>
            </a:lvl1pPr>
            <a:lvl2pPr marL="914400" lvl="1" indent="-431800" rtl="0">
              <a:spcBef>
                <a:spcPts val="2700"/>
              </a:spcBef>
              <a:spcAft>
                <a:spcPts val="0"/>
              </a:spcAft>
              <a:buClr>
                <a:srgbClr val="85AD33"/>
              </a:buClr>
              <a:buSzPts val="3200"/>
              <a:buChar char="○"/>
              <a:defRPr sz="3200"/>
            </a:lvl2pPr>
            <a:lvl3pPr marL="1371600" lvl="2" indent="-431800" rtl="0">
              <a:spcBef>
                <a:spcPts val="2700"/>
              </a:spcBef>
              <a:spcAft>
                <a:spcPts val="0"/>
              </a:spcAft>
              <a:buClr>
                <a:srgbClr val="85AD33"/>
              </a:buClr>
              <a:buSzPts val="3200"/>
              <a:buChar char="■"/>
              <a:defRPr sz="3200"/>
            </a:lvl3pPr>
            <a:lvl4pPr marL="1828800" lvl="3" indent="-431800" rtl="0">
              <a:spcBef>
                <a:spcPts val="2700"/>
              </a:spcBef>
              <a:spcAft>
                <a:spcPts val="0"/>
              </a:spcAft>
              <a:buClr>
                <a:srgbClr val="434343"/>
              </a:buClr>
              <a:buSzPts val="3200"/>
              <a:buChar char="●"/>
              <a:defRPr sz="3200"/>
            </a:lvl4pPr>
            <a:lvl5pPr marL="2286000" lvl="4" indent="-431800" rtl="0">
              <a:spcBef>
                <a:spcPts val="2700"/>
              </a:spcBef>
              <a:spcAft>
                <a:spcPts val="0"/>
              </a:spcAft>
              <a:buSzPts val="3200"/>
              <a:buChar char="○"/>
              <a:defRPr sz="3200"/>
            </a:lvl5pPr>
            <a:lvl6pPr marL="2743200" lvl="5" indent="-431800" rtl="0">
              <a:spcBef>
                <a:spcPts val="2700"/>
              </a:spcBef>
              <a:spcAft>
                <a:spcPts val="0"/>
              </a:spcAft>
              <a:buClr>
                <a:srgbClr val="434343"/>
              </a:buClr>
              <a:buSzPts val="3200"/>
              <a:buChar char="■"/>
              <a:defRPr sz="3200"/>
            </a:lvl6pPr>
            <a:lvl7pPr marL="3200400" lvl="6" indent="-431800" rtl="0">
              <a:spcBef>
                <a:spcPts val="2700"/>
              </a:spcBef>
              <a:spcAft>
                <a:spcPts val="0"/>
              </a:spcAft>
              <a:buClr>
                <a:srgbClr val="434343"/>
              </a:buClr>
              <a:buSzPts val="3200"/>
              <a:buChar char="●"/>
              <a:defRPr sz="3200"/>
            </a:lvl7pPr>
            <a:lvl8pPr marL="3657600" lvl="7" indent="-431800" rtl="0">
              <a:spcBef>
                <a:spcPts val="2700"/>
              </a:spcBef>
              <a:spcAft>
                <a:spcPts val="0"/>
              </a:spcAft>
              <a:buClr>
                <a:srgbClr val="434343"/>
              </a:buClr>
              <a:buSzPts val="3200"/>
              <a:buChar char="○"/>
              <a:defRPr sz="3200"/>
            </a:lvl8pPr>
            <a:lvl9pPr marL="4114800" lvl="8" indent="-431800" rtl="0">
              <a:spcBef>
                <a:spcPts val="2700"/>
              </a:spcBef>
              <a:spcAft>
                <a:spcPts val="2700"/>
              </a:spcAft>
              <a:buClr>
                <a:srgbClr val="434343"/>
              </a:buClr>
              <a:buSzPts val="3200"/>
              <a:buChar char="■"/>
              <a:defRPr sz="3200"/>
            </a:lvl9pPr>
          </a:lstStyle>
          <a:p>
            <a:endParaRPr/>
          </a:p>
        </p:txBody>
      </p:sp>
      <p:pic>
        <p:nvPicPr>
          <p:cNvPr id="147" name="Google Shape;147;p2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74733" y="551467"/>
            <a:ext cx="5296460" cy="8922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768">
          <p15:clr>
            <a:srgbClr val="E46962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title"/>
          </p:nvPr>
        </p:nvSpPr>
        <p:spPr>
          <a:xfrm>
            <a:off x="831200" y="1186733"/>
            <a:ext cx="22721700" cy="152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00" tIns="243800" rIns="243800" bIns="243800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7500"/>
              <a:buFont typeface="Proxima Nova"/>
              <a:buNone/>
              <a:defRPr sz="7500" b="1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0274DE"/>
              </a:buClr>
              <a:buSzPts val="7500"/>
              <a:buFont typeface="Libre Baskerville"/>
              <a:buNone/>
              <a:defRPr sz="7500">
                <a:solidFill>
                  <a:srgbClr val="0274DE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0274DE"/>
              </a:buClr>
              <a:buSzPts val="7500"/>
              <a:buFont typeface="Libre Baskerville"/>
              <a:buNone/>
              <a:defRPr sz="7500">
                <a:solidFill>
                  <a:srgbClr val="0274DE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0274DE"/>
              </a:buClr>
              <a:buSzPts val="7500"/>
              <a:buFont typeface="Libre Baskerville"/>
              <a:buNone/>
              <a:defRPr sz="7500">
                <a:solidFill>
                  <a:srgbClr val="0274DE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0274DE"/>
              </a:buClr>
              <a:buSzPts val="7500"/>
              <a:buFont typeface="Libre Baskerville"/>
              <a:buNone/>
              <a:defRPr sz="7500">
                <a:solidFill>
                  <a:srgbClr val="0274DE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0274DE"/>
              </a:buClr>
              <a:buSzPts val="7500"/>
              <a:buFont typeface="Libre Baskerville"/>
              <a:buNone/>
              <a:defRPr sz="7500">
                <a:solidFill>
                  <a:srgbClr val="0274DE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0274DE"/>
              </a:buClr>
              <a:buSzPts val="7500"/>
              <a:buFont typeface="Libre Baskerville"/>
              <a:buNone/>
              <a:defRPr sz="7500">
                <a:solidFill>
                  <a:srgbClr val="0274DE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0274DE"/>
              </a:buClr>
              <a:buSzPts val="7500"/>
              <a:buFont typeface="Libre Baskerville"/>
              <a:buNone/>
              <a:defRPr sz="7500">
                <a:solidFill>
                  <a:srgbClr val="0274DE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0274DE"/>
              </a:buClr>
              <a:buSzPts val="7500"/>
              <a:buFont typeface="Libre Baskerville"/>
              <a:buNone/>
              <a:defRPr sz="7500">
                <a:solidFill>
                  <a:srgbClr val="0274DE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body" idx="1"/>
          </p:nvPr>
        </p:nvSpPr>
        <p:spPr>
          <a:xfrm>
            <a:off x="831200" y="3073267"/>
            <a:ext cx="22721700" cy="911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00" tIns="243800" rIns="243800" bIns="243800" anchor="t" anchorCtr="0">
            <a:normAutofit/>
          </a:bodyPr>
          <a:lstStyle>
            <a:lvl1pPr marL="457200" lvl="0" indent="-5334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85AD33"/>
              </a:buClr>
              <a:buSzPts val="4800"/>
              <a:buFont typeface="Proxima Nova"/>
              <a:buChar char="●"/>
              <a:defRPr sz="4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4635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85AD33"/>
              </a:buClr>
              <a:buSzPts val="3700"/>
              <a:buFont typeface="Proxima Nova"/>
              <a:buChar char="○"/>
              <a:defRPr sz="37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4635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85AD33"/>
              </a:buClr>
              <a:buSzPts val="3700"/>
              <a:buFont typeface="Proxima Nova"/>
              <a:buChar char="■"/>
              <a:defRPr sz="37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4635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Proxima Nova"/>
              <a:buChar char="●"/>
              <a:defRPr sz="37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4635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Proxima Nova"/>
              <a:buChar char="○"/>
              <a:defRPr sz="37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4635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Proxima Nova"/>
              <a:buChar char="■"/>
              <a:defRPr sz="37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4635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Proxima Nova"/>
              <a:buChar char="●"/>
              <a:defRPr sz="37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4635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Proxima Nova"/>
              <a:buChar char="○"/>
              <a:defRPr sz="37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4635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Proxima Nova"/>
              <a:buChar char="■"/>
              <a:defRPr sz="37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1" r:id="rId14"/>
    <p:sldLayoutId id="2147483672" r:id="rId15"/>
    <p:sldLayoutId id="2147483674" r:id="rId16"/>
    <p:sldLayoutId id="2147483675" r:id="rId17"/>
    <p:sldLayoutId id="2147483676" r:id="rId18"/>
    <p:sldLayoutId id="2147483677" r:id="rId19"/>
    <p:sldLayoutId id="2147483678" r:id="rId20"/>
    <p:sldLayoutId id="2147483679" r:id="rId21"/>
    <p:sldLayoutId id="2147483680" r:id="rId22"/>
    <p:sldLayoutId id="2147483681" r:id="rId23"/>
    <p:sldLayoutId id="2147483682" r:id="rId24"/>
    <p:sldLayoutId id="2147483683" r:id="rId2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44"/>
          <p:cNvSpPr txBox="1"/>
          <p:nvPr/>
        </p:nvSpPr>
        <p:spPr>
          <a:xfrm>
            <a:off x="23637533" y="7309000"/>
            <a:ext cx="466500" cy="4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00" tIns="243800" rIns="243800" bIns="2438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8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97" name="Google Shape;297;p44"/>
          <p:cNvSpPr txBox="1">
            <a:spLocks noGrp="1"/>
          </p:cNvSpPr>
          <p:nvPr>
            <p:ph type="title"/>
          </p:nvPr>
        </p:nvSpPr>
        <p:spPr>
          <a:xfrm>
            <a:off x="1569133" y="111267"/>
            <a:ext cx="15912900" cy="1724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chemeClr val="accent1"/>
                </a:solidFill>
                <a:highlight>
                  <a:schemeClr val="lt1"/>
                </a:highlight>
              </a:rPr>
              <a:t>Download the App </a:t>
            </a:r>
            <a:endParaRPr sz="8000">
              <a:solidFill>
                <a:schemeClr val="accent1"/>
              </a:solidFill>
              <a:highlight>
                <a:schemeClr val="lt1"/>
              </a:highlight>
            </a:endParaRPr>
          </a:p>
        </p:txBody>
      </p:sp>
      <p:sp>
        <p:nvSpPr>
          <p:cNvPr id="298" name="Google Shape;298;p44"/>
          <p:cNvSpPr txBox="1"/>
          <p:nvPr/>
        </p:nvSpPr>
        <p:spPr>
          <a:xfrm>
            <a:off x="18060444" y="12885748"/>
            <a:ext cx="5980800" cy="5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55555"/>
              </a:buClr>
              <a:buSzPts val="2400"/>
              <a:buFont typeface="Avenir"/>
              <a:buNone/>
            </a:pPr>
            <a:r>
              <a:rPr lang="en-US" sz="2400" b="0" i="0" u="none" strike="noStrike" cap="none">
                <a:solidFill>
                  <a:srgbClr val="555555"/>
                </a:solidFill>
                <a:latin typeface="Avenir"/>
                <a:ea typeface="Avenir"/>
                <a:cs typeface="Avenir"/>
                <a:sym typeface="Avenir"/>
              </a:rPr>
              <a:t>www.parentsquare.com </a:t>
            </a:r>
            <a:endParaRPr sz="1300"/>
          </a:p>
        </p:txBody>
      </p:sp>
      <p:pic>
        <p:nvPicPr>
          <p:cNvPr id="299" name="Google Shape;299;p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45425" y="3361525"/>
            <a:ext cx="7833814" cy="7833814"/>
          </a:xfrm>
          <a:prstGeom prst="rect">
            <a:avLst/>
          </a:prstGeom>
          <a:noFill/>
          <a:ln>
            <a:noFill/>
          </a:ln>
        </p:spPr>
      </p:pic>
      <p:pic>
        <p:nvPicPr>
          <p:cNvPr id="300" name="Google Shape;300;p4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406926" y="3312250"/>
            <a:ext cx="7932353" cy="7932353"/>
          </a:xfrm>
          <a:prstGeom prst="rect">
            <a:avLst/>
          </a:prstGeom>
          <a:noFill/>
          <a:ln>
            <a:noFill/>
          </a:ln>
        </p:spPr>
      </p:pic>
      <p:sp>
        <p:nvSpPr>
          <p:cNvPr id="301" name="Google Shape;301;p44"/>
          <p:cNvSpPr txBox="1"/>
          <p:nvPr/>
        </p:nvSpPr>
        <p:spPr>
          <a:xfrm>
            <a:off x="3636875" y="11244600"/>
            <a:ext cx="46512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400">
                <a:solidFill>
                  <a:srgbClr val="7E9E46"/>
                </a:solidFill>
                <a:latin typeface="Proxima Nova"/>
                <a:ea typeface="Proxima Nova"/>
                <a:cs typeface="Proxima Nova"/>
                <a:sym typeface="Proxima Nova"/>
              </a:rPr>
              <a:t>Android</a:t>
            </a:r>
            <a:endParaRPr sz="6400">
              <a:solidFill>
                <a:srgbClr val="7E9E46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302" name="Google Shape;302;p44"/>
          <p:cNvSpPr txBox="1"/>
          <p:nvPr/>
        </p:nvSpPr>
        <p:spPr>
          <a:xfrm>
            <a:off x="16047650" y="11244600"/>
            <a:ext cx="46512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400">
                <a:solidFill>
                  <a:srgbClr val="7E9E46"/>
                </a:solidFill>
                <a:latin typeface="Proxima Nova"/>
                <a:ea typeface="Proxima Nova"/>
                <a:cs typeface="Proxima Nova"/>
                <a:sym typeface="Proxima Nova"/>
              </a:rPr>
              <a:t>iOS</a:t>
            </a:r>
            <a:endParaRPr sz="6400">
              <a:solidFill>
                <a:srgbClr val="7E9E46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cxnSp>
        <p:nvCxnSpPr>
          <p:cNvPr id="303" name="Google Shape;303;p44"/>
          <p:cNvCxnSpPr/>
          <p:nvPr/>
        </p:nvCxnSpPr>
        <p:spPr>
          <a:xfrm>
            <a:off x="719305" y="1889528"/>
            <a:ext cx="22946400" cy="0"/>
          </a:xfrm>
          <a:prstGeom prst="straightConnector1">
            <a:avLst/>
          </a:prstGeom>
          <a:noFill/>
          <a:ln w="28575" cap="flat" cmpd="sng">
            <a:solidFill>
              <a:srgbClr val="85AD32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ParentSquare">
  <a:themeElements>
    <a:clrScheme name="Simple Light">
      <a:dk1>
        <a:srgbClr val="434343"/>
      </a:dk1>
      <a:lt1>
        <a:srgbClr val="FFFFFF"/>
      </a:lt1>
      <a:dk2>
        <a:srgbClr val="656565"/>
      </a:dk2>
      <a:lt2>
        <a:srgbClr val="E9EBF0"/>
      </a:lt2>
      <a:accent1>
        <a:srgbClr val="85AD33"/>
      </a:accent1>
      <a:accent2>
        <a:srgbClr val="EBF2DD"/>
      </a:accent2>
      <a:accent3>
        <a:srgbClr val="BC609F"/>
      </a:accent3>
      <a:accent4>
        <a:srgbClr val="FCF7F1"/>
      </a:accent4>
      <a:accent5>
        <a:srgbClr val="5F2656"/>
      </a:accent5>
      <a:accent6>
        <a:srgbClr val="FDF4FF"/>
      </a:accent6>
      <a:hlink>
        <a:srgbClr val="0254A1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</TotalTime>
  <Words>10</Words>
  <Application>Microsoft Office PowerPoint</Application>
  <PresentationFormat>Custom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Proxima Nova Extrabold</vt:lpstr>
      <vt:lpstr>Proxima Nova Semibold</vt:lpstr>
      <vt:lpstr>Avenir</vt:lpstr>
      <vt:lpstr>Helvetica Neue Light</vt:lpstr>
      <vt:lpstr>Helvetica Neue</vt:lpstr>
      <vt:lpstr>Proxima Nova</vt:lpstr>
      <vt:lpstr>ParentSquare</vt:lpstr>
      <vt:lpstr>Download the App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Jill Sumner</dc:creator>
  <cp:lastModifiedBy>Veronica Sturm</cp:lastModifiedBy>
  <cp:revision>4</cp:revision>
  <cp:lastPrinted>2025-07-16T11:02:47Z</cp:lastPrinted>
  <dcterms:modified xsi:type="dcterms:W3CDTF">2025-07-24T02:37:58Z</dcterms:modified>
</cp:coreProperties>
</file>